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300" r:id="rId3"/>
    <p:sldId id="275" r:id="rId4"/>
    <p:sldId id="276" r:id="rId5"/>
    <p:sldId id="277" r:id="rId6"/>
    <p:sldId id="278" r:id="rId7"/>
    <p:sldId id="279" r:id="rId8"/>
    <p:sldId id="280" r:id="rId9"/>
    <p:sldId id="281" r:id="rId10"/>
    <p:sldId id="282" r:id="rId11"/>
    <p:sldId id="301" r:id="rId12"/>
    <p:sldId id="293" r:id="rId13"/>
    <p:sldId id="283" r:id="rId14"/>
    <p:sldId id="285" r:id="rId15"/>
    <p:sldId id="286" r:id="rId16"/>
    <p:sldId id="287" r:id="rId17"/>
    <p:sldId id="295" r:id="rId18"/>
    <p:sldId id="288" r:id="rId19"/>
    <p:sldId id="289" r:id="rId20"/>
    <p:sldId id="291" r:id="rId21"/>
    <p:sldId id="290" r:id="rId22"/>
    <p:sldId id="29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AF47"/>
    <a:srgbClr val="E0EFD6"/>
    <a:srgbClr val="9CCA7C"/>
    <a:srgbClr val="8CC569"/>
    <a:srgbClr val="7EBE56"/>
    <a:srgbClr val="8FC3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D8602-A100-AA9D-6325-3BB0D2B8AC41}" v="27" dt="2023-04-27T21:37:51.012"/>
    <p1510:client id="{0E3E757B-988E-52A7-349C-916C25D6F6D4}" v="1103" dt="2023-04-27T16:27:04.262"/>
    <p1510:client id="{0E9AA380-75C0-417E-9B3D-45E521261EFF}" v="1054" dt="2023-04-27T21:46:50.505"/>
    <p1510:client id="{169D223E-B75B-489D-A77E-3EB1183B01C2}" v="1376" dt="2023-04-27T18:28:32.887"/>
    <p1510:client id="{17E77AF6-1699-3CD8-0393-7752E350F878}" v="40" dt="2023-04-27T14:58:02.504"/>
    <p1510:client id="{1BE497A0-E574-6171-EB05-ECE4292EB136}" v="5" dt="2023-04-27T20:08:24.714"/>
    <p1510:client id="{1D315F8D-9B14-524A-A347-D4FF5DF96EAA}" v="1771" dt="2023-04-27T15:46:35.290"/>
    <p1510:client id="{26786027-B57D-CAF0-916A-971055324801}" v="2" dt="2023-04-27T03:12:12.414"/>
    <p1510:client id="{3471378A-2A4A-B688-C025-8644278D49F3}" v="493" dt="2023-04-27T04:14:46.819"/>
    <p1510:client id="{39955970-DF03-3E8C-E5A6-E3A7C9FF56EB}" v="31" dt="2023-04-27T19:48:07.344"/>
    <p1510:client id="{432366A5-23F0-F9CB-4B05-3130ECEDEE10}" v="18" dt="2023-04-27T13:46:27.695"/>
    <p1510:client id="{44340497-68A5-92B6-1B5F-DAAD0F3C855A}" v="266" dt="2023-04-27T16:54:44.368"/>
    <p1510:client id="{71397FD0-8DEE-43BF-B86A-C72F30638A0C}" v="266" dt="2023-04-27T18:49:07.532"/>
    <p1510:client id="{7435EA36-CF41-1EC6-7917-A5E5CAF81F92}" v="14" dt="2023-04-27T18:39:06.926"/>
    <p1510:client id="{7DA751F1-3E86-56D6-B33A-C89D5BF478F0}" v="796" dt="2023-04-27T18:42:19.006"/>
    <p1510:client id="{999E14E8-478A-2992-07EA-E87DED0AF5BD}" v="5" dt="2023-04-27T18:04:13.389"/>
    <p1510:client id="{B3A6DB2D-A808-A766-B805-D2036602D1E2}" v="2" dt="2023-04-27T21:18:38.546"/>
    <p1510:client id="{BDFFE9E7-0598-88DC-844C-6D3364291B6C}" v="3" dt="2023-04-27T17:24:01.851"/>
    <p1510:client id="{DD9E514B-F0C1-46A9-AACA-FDEC61407F2D}" v="3742" dt="2023-04-27T22:20:02.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ana Habib" userId="S::rohana.habib@mail.mcgill.ca::ca9c5532-e60a-4d00-8d52-be72101564ee" providerId="AD" clId="Web-{CAD3A337-5DD1-D3FE-39FA-07A7669BC1B3}"/>
    <pc:docChg chg="modSld">
      <pc:chgData name="Rohana Habib" userId="S::rohana.habib@mail.mcgill.ca::ca9c5532-e60a-4d00-8d52-be72101564ee" providerId="AD" clId="Web-{CAD3A337-5DD1-D3FE-39FA-07A7669BC1B3}" dt="2023-04-26T19:00:31.751" v="37" actId="1076"/>
      <pc:docMkLst>
        <pc:docMk/>
      </pc:docMkLst>
      <pc:sldChg chg="addSp delSp modSp">
        <pc:chgData name="Rohana Habib" userId="S::rohana.habib@mail.mcgill.ca::ca9c5532-e60a-4d00-8d52-be72101564ee" providerId="AD" clId="Web-{CAD3A337-5DD1-D3FE-39FA-07A7669BC1B3}" dt="2023-04-26T19:00:31.751" v="37" actId="1076"/>
        <pc:sldMkLst>
          <pc:docMk/>
          <pc:sldMk cId="939798126" sldId="271"/>
        </pc:sldMkLst>
        <pc:spChg chg="mod">
          <ac:chgData name="Rohana Habib" userId="S::rohana.habib@mail.mcgill.ca::ca9c5532-e60a-4d00-8d52-be72101564ee" providerId="AD" clId="Web-{CAD3A337-5DD1-D3FE-39FA-07A7669BC1B3}" dt="2023-04-26T18:57:26.817" v="26" actId="20577"/>
          <ac:spMkLst>
            <pc:docMk/>
            <pc:sldMk cId="939798126" sldId="271"/>
            <ac:spMk id="2" creationId="{FAE4C616-B95C-211B-21B0-01046784A982}"/>
          </ac:spMkLst>
        </pc:spChg>
        <pc:spChg chg="del mod">
          <ac:chgData name="Rohana Habib" userId="S::rohana.habib@mail.mcgill.ca::ca9c5532-e60a-4d00-8d52-be72101564ee" providerId="AD" clId="Web-{CAD3A337-5DD1-D3FE-39FA-07A7669BC1B3}" dt="2023-04-26T19:00:17.642" v="32"/>
          <ac:spMkLst>
            <pc:docMk/>
            <pc:sldMk cId="939798126" sldId="271"/>
            <ac:spMk id="3" creationId="{AA4DD513-9C8C-657F-41E2-A48DBBEBBEAF}"/>
          </ac:spMkLst>
        </pc:spChg>
        <pc:picChg chg="add mod">
          <ac:chgData name="Rohana Habib" userId="S::rohana.habib@mail.mcgill.ca::ca9c5532-e60a-4d00-8d52-be72101564ee" providerId="AD" clId="Web-{CAD3A337-5DD1-D3FE-39FA-07A7669BC1B3}" dt="2023-04-26T19:00:31.751" v="37" actId="1076"/>
          <ac:picMkLst>
            <pc:docMk/>
            <pc:sldMk cId="939798126" sldId="271"/>
            <ac:picMk id="4" creationId="{3062E043-50C8-A141-DB00-1302904F9A2C}"/>
          </ac:picMkLst>
        </pc:picChg>
      </pc:sldChg>
    </pc:docChg>
  </pc:docChgLst>
  <pc:docChgLst>
    <pc:chgData name="Hai Nguyen" userId="96bd3b3b-edb4-49b4-afd9-4d77679cd41f" providerId="ADAL" clId="{71397FD0-8DEE-43BF-B86A-C72F30638A0C}"/>
    <pc:docChg chg="undo custSel addSld delSld modSld sldOrd delMainMaster">
      <pc:chgData name="Hai Nguyen" userId="96bd3b3b-edb4-49b4-afd9-4d77679cd41f" providerId="ADAL" clId="{71397FD0-8DEE-43BF-B86A-C72F30638A0C}" dt="2023-04-27T18:49:07.532" v="267" actId="47"/>
      <pc:docMkLst>
        <pc:docMk/>
      </pc:docMkLst>
      <pc:sldChg chg="addSp delSp modSp del mod setBg">
        <pc:chgData name="Hai Nguyen" userId="96bd3b3b-edb4-49b4-afd9-4d77679cd41f" providerId="ADAL" clId="{71397FD0-8DEE-43BF-B86A-C72F30638A0C}" dt="2023-04-27T18:49:07.532" v="267" actId="47"/>
        <pc:sldMkLst>
          <pc:docMk/>
          <pc:sldMk cId="1390315310" sldId="297"/>
        </pc:sldMkLst>
        <pc:spChg chg="mod">
          <ac:chgData name="Hai Nguyen" userId="96bd3b3b-edb4-49b4-afd9-4d77679cd41f" providerId="ADAL" clId="{71397FD0-8DEE-43BF-B86A-C72F30638A0C}" dt="2023-04-27T18:42:20.402" v="72" actId="20577"/>
          <ac:spMkLst>
            <pc:docMk/>
            <pc:sldMk cId="1390315310" sldId="297"/>
            <ac:spMk id="2" creationId="{F0D3CA9D-2172-56FE-12BA-8B21933F3532}"/>
          </ac:spMkLst>
        </pc:spChg>
        <pc:spChg chg="add mod">
          <ac:chgData name="Hai Nguyen" userId="96bd3b3b-edb4-49b4-afd9-4d77679cd41f" providerId="ADAL" clId="{71397FD0-8DEE-43BF-B86A-C72F30638A0C}" dt="2023-04-27T18:42:46.662" v="75" actId="571"/>
          <ac:spMkLst>
            <pc:docMk/>
            <pc:sldMk cId="1390315310" sldId="297"/>
            <ac:spMk id="4" creationId="{F70117B1-F4AF-94D2-AAAC-491572D5CA40}"/>
          </ac:spMkLst>
        </pc:spChg>
        <pc:spChg chg="add mod">
          <ac:chgData name="Hai Nguyen" userId="96bd3b3b-edb4-49b4-afd9-4d77679cd41f" providerId="ADAL" clId="{71397FD0-8DEE-43BF-B86A-C72F30638A0C}" dt="2023-04-27T18:42:46.662" v="75" actId="571"/>
          <ac:spMkLst>
            <pc:docMk/>
            <pc:sldMk cId="1390315310" sldId="297"/>
            <ac:spMk id="5" creationId="{4868B988-FD8D-9255-87A2-5A789320DC39}"/>
          </ac:spMkLst>
        </pc:spChg>
        <pc:spChg chg="add mod">
          <ac:chgData name="Hai Nguyen" userId="96bd3b3b-edb4-49b4-afd9-4d77679cd41f" providerId="ADAL" clId="{71397FD0-8DEE-43BF-B86A-C72F30638A0C}" dt="2023-04-27T18:42:46.662" v="75" actId="571"/>
          <ac:spMkLst>
            <pc:docMk/>
            <pc:sldMk cId="1390315310" sldId="297"/>
            <ac:spMk id="6" creationId="{A91DC4D0-92BC-37AF-B142-F1B653B16ACD}"/>
          </ac:spMkLst>
        </pc:spChg>
        <pc:spChg chg="add mod">
          <ac:chgData name="Hai Nguyen" userId="96bd3b3b-edb4-49b4-afd9-4d77679cd41f" providerId="ADAL" clId="{71397FD0-8DEE-43BF-B86A-C72F30638A0C}" dt="2023-04-27T18:42:46.662" v="75" actId="571"/>
          <ac:spMkLst>
            <pc:docMk/>
            <pc:sldMk cId="1390315310" sldId="297"/>
            <ac:spMk id="7" creationId="{26638A60-1363-CD17-6513-F50FD8989A22}"/>
          </ac:spMkLst>
        </pc:spChg>
        <pc:spChg chg="add mod">
          <ac:chgData name="Hai Nguyen" userId="96bd3b3b-edb4-49b4-afd9-4d77679cd41f" providerId="ADAL" clId="{71397FD0-8DEE-43BF-B86A-C72F30638A0C}" dt="2023-04-27T18:42:46.662" v="75" actId="571"/>
          <ac:spMkLst>
            <pc:docMk/>
            <pc:sldMk cId="1390315310" sldId="297"/>
            <ac:spMk id="8" creationId="{9B988CD0-2B72-43AA-F0F2-11EEDEAFA0FD}"/>
          </ac:spMkLst>
        </pc:spChg>
        <pc:spChg chg="add mod">
          <ac:chgData name="Hai Nguyen" userId="96bd3b3b-edb4-49b4-afd9-4d77679cd41f" providerId="ADAL" clId="{71397FD0-8DEE-43BF-B86A-C72F30638A0C}" dt="2023-04-27T18:42:46.662" v="75" actId="571"/>
          <ac:spMkLst>
            <pc:docMk/>
            <pc:sldMk cId="1390315310" sldId="297"/>
            <ac:spMk id="9" creationId="{B202183A-D9C7-D886-43E0-FD4CEB829391}"/>
          </ac:spMkLst>
        </pc:spChg>
        <pc:spChg chg="add mod">
          <ac:chgData name="Hai Nguyen" userId="96bd3b3b-edb4-49b4-afd9-4d77679cd41f" providerId="ADAL" clId="{71397FD0-8DEE-43BF-B86A-C72F30638A0C}" dt="2023-04-27T18:42:46.662" v="75" actId="571"/>
          <ac:spMkLst>
            <pc:docMk/>
            <pc:sldMk cId="1390315310" sldId="297"/>
            <ac:spMk id="26" creationId="{24C7D618-7C26-A561-9A80-6C6539C9B57D}"/>
          </ac:spMkLst>
        </pc:spChg>
        <pc:spChg chg="add mod">
          <ac:chgData name="Hai Nguyen" userId="96bd3b3b-edb4-49b4-afd9-4d77679cd41f" providerId="ADAL" clId="{71397FD0-8DEE-43BF-B86A-C72F30638A0C}" dt="2023-04-27T18:42:46.662" v="75" actId="571"/>
          <ac:spMkLst>
            <pc:docMk/>
            <pc:sldMk cId="1390315310" sldId="297"/>
            <ac:spMk id="30" creationId="{7C1B70E9-526F-20E4-A063-40A583BCD1A6}"/>
          </ac:spMkLst>
        </pc:spChg>
        <pc:spChg chg="add mod">
          <ac:chgData name="Hai Nguyen" userId="96bd3b3b-edb4-49b4-afd9-4d77679cd41f" providerId="ADAL" clId="{71397FD0-8DEE-43BF-B86A-C72F30638A0C}" dt="2023-04-27T18:42:46.662" v="75" actId="571"/>
          <ac:spMkLst>
            <pc:docMk/>
            <pc:sldMk cId="1390315310" sldId="297"/>
            <ac:spMk id="31" creationId="{5D6BB1A2-400C-7A52-B053-789DF1025212}"/>
          </ac:spMkLst>
        </pc:spChg>
        <pc:spChg chg="add mod">
          <ac:chgData name="Hai Nguyen" userId="96bd3b3b-edb4-49b4-afd9-4d77679cd41f" providerId="ADAL" clId="{71397FD0-8DEE-43BF-B86A-C72F30638A0C}" dt="2023-04-27T18:42:46.662" v="75" actId="571"/>
          <ac:spMkLst>
            <pc:docMk/>
            <pc:sldMk cId="1390315310" sldId="297"/>
            <ac:spMk id="32" creationId="{9CA66ECF-E401-6C11-9705-9B59CDE31420}"/>
          </ac:spMkLst>
        </pc:spChg>
        <pc:spChg chg="add mod">
          <ac:chgData name="Hai Nguyen" userId="96bd3b3b-edb4-49b4-afd9-4d77679cd41f" providerId="ADAL" clId="{71397FD0-8DEE-43BF-B86A-C72F30638A0C}" dt="2023-04-27T18:42:46.662" v="75" actId="571"/>
          <ac:spMkLst>
            <pc:docMk/>
            <pc:sldMk cId="1390315310" sldId="297"/>
            <ac:spMk id="33" creationId="{203C9885-146A-17E5-F881-F9F39366C73A}"/>
          </ac:spMkLst>
        </pc:spChg>
        <pc:picChg chg="add del mod ord">
          <ac:chgData name="Hai Nguyen" userId="96bd3b3b-edb4-49b4-afd9-4d77679cd41f" providerId="ADAL" clId="{71397FD0-8DEE-43BF-B86A-C72F30638A0C}" dt="2023-04-27T18:41:56.109" v="54" actId="21"/>
          <ac:picMkLst>
            <pc:docMk/>
            <pc:sldMk cId="1390315310" sldId="297"/>
            <ac:picMk id="3" creationId="{F5F4AA50-00E7-387E-F64E-91DA72C89CFA}"/>
          </ac:picMkLst>
        </pc:picChg>
      </pc:sldChg>
      <pc:sldChg chg="addSp delSp modSp new del mod">
        <pc:chgData name="Hai Nguyen" userId="96bd3b3b-edb4-49b4-afd9-4d77679cd41f" providerId="ADAL" clId="{71397FD0-8DEE-43BF-B86A-C72F30638A0C}" dt="2023-04-27T18:49:07.532" v="267" actId="47"/>
        <pc:sldMkLst>
          <pc:docMk/>
          <pc:sldMk cId="2672606716" sldId="298"/>
        </pc:sldMkLst>
        <pc:spChg chg="del">
          <ac:chgData name="Hai Nguyen" userId="96bd3b3b-edb4-49b4-afd9-4d77679cd41f" providerId="ADAL" clId="{71397FD0-8DEE-43BF-B86A-C72F30638A0C}" dt="2023-04-27T18:44:53.479" v="96" actId="478"/>
          <ac:spMkLst>
            <pc:docMk/>
            <pc:sldMk cId="2672606716" sldId="298"/>
            <ac:spMk id="2" creationId="{8E6A862E-E352-8C38-E63F-B771D1E71ACE}"/>
          </ac:spMkLst>
        </pc:spChg>
        <pc:spChg chg="add del mod">
          <ac:chgData name="Hai Nguyen" userId="96bd3b3b-edb4-49b4-afd9-4d77679cd41f" providerId="ADAL" clId="{71397FD0-8DEE-43BF-B86A-C72F30638A0C}" dt="2023-04-27T18:42:36.512" v="74"/>
          <ac:spMkLst>
            <pc:docMk/>
            <pc:sldMk cId="2672606716" sldId="298"/>
            <ac:spMk id="5" creationId="{2BD13FE1-AD00-F3FD-BF45-9415879608DF}"/>
          </ac:spMkLst>
        </pc:spChg>
        <pc:spChg chg="add del mod">
          <ac:chgData name="Hai Nguyen" userId="96bd3b3b-edb4-49b4-afd9-4d77679cd41f" providerId="ADAL" clId="{71397FD0-8DEE-43BF-B86A-C72F30638A0C}" dt="2023-04-27T18:42:36.512" v="74"/>
          <ac:spMkLst>
            <pc:docMk/>
            <pc:sldMk cId="2672606716" sldId="298"/>
            <ac:spMk id="6" creationId="{134A7985-D2B9-E9E7-3199-1FC7D2B017A3}"/>
          </ac:spMkLst>
        </pc:spChg>
        <pc:spChg chg="add del mod">
          <ac:chgData name="Hai Nguyen" userId="96bd3b3b-edb4-49b4-afd9-4d77679cd41f" providerId="ADAL" clId="{71397FD0-8DEE-43BF-B86A-C72F30638A0C}" dt="2023-04-27T18:42:36.512" v="74"/>
          <ac:spMkLst>
            <pc:docMk/>
            <pc:sldMk cId="2672606716" sldId="298"/>
            <ac:spMk id="7" creationId="{9E5A758B-5474-084A-5CB4-AA1590B29E69}"/>
          </ac:spMkLst>
        </pc:spChg>
        <pc:spChg chg="add del mod">
          <ac:chgData name="Hai Nguyen" userId="96bd3b3b-edb4-49b4-afd9-4d77679cd41f" providerId="ADAL" clId="{71397FD0-8DEE-43BF-B86A-C72F30638A0C}" dt="2023-04-27T18:42:36.512" v="74"/>
          <ac:spMkLst>
            <pc:docMk/>
            <pc:sldMk cId="2672606716" sldId="298"/>
            <ac:spMk id="8" creationId="{19A1D48F-A675-D0FF-4F10-2F2829C6F1EA}"/>
          </ac:spMkLst>
        </pc:spChg>
        <pc:spChg chg="add del mod">
          <ac:chgData name="Hai Nguyen" userId="96bd3b3b-edb4-49b4-afd9-4d77679cd41f" providerId="ADAL" clId="{71397FD0-8DEE-43BF-B86A-C72F30638A0C}" dt="2023-04-27T18:42:36.512" v="74"/>
          <ac:spMkLst>
            <pc:docMk/>
            <pc:sldMk cId="2672606716" sldId="298"/>
            <ac:spMk id="9" creationId="{9A240248-B42A-E187-9D63-E451CFD139E7}"/>
          </ac:spMkLst>
        </pc:spChg>
        <pc:spChg chg="add del mod">
          <ac:chgData name="Hai Nguyen" userId="96bd3b3b-edb4-49b4-afd9-4d77679cd41f" providerId="ADAL" clId="{71397FD0-8DEE-43BF-B86A-C72F30638A0C}" dt="2023-04-27T18:42:36.512" v="74"/>
          <ac:spMkLst>
            <pc:docMk/>
            <pc:sldMk cId="2672606716" sldId="298"/>
            <ac:spMk id="10" creationId="{3BD698F4-F7F3-2A0A-1735-F3DA8CDF33D9}"/>
          </ac:spMkLst>
        </pc:spChg>
        <pc:spChg chg="add del mod">
          <ac:chgData name="Hai Nguyen" userId="96bd3b3b-edb4-49b4-afd9-4d77679cd41f" providerId="ADAL" clId="{71397FD0-8DEE-43BF-B86A-C72F30638A0C}" dt="2023-04-27T18:42:36.512" v="74"/>
          <ac:spMkLst>
            <pc:docMk/>
            <pc:sldMk cId="2672606716" sldId="298"/>
            <ac:spMk id="11" creationId="{7E9E98C9-F3EA-4163-7DF5-B7ED6C6A45B0}"/>
          </ac:spMkLst>
        </pc:spChg>
        <pc:spChg chg="add del mod">
          <ac:chgData name="Hai Nguyen" userId="96bd3b3b-edb4-49b4-afd9-4d77679cd41f" providerId="ADAL" clId="{71397FD0-8DEE-43BF-B86A-C72F30638A0C}" dt="2023-04-27T18:42:36.512" v="74"/>
          <ac:spMkLst>
            <pc:docMk/>
            <pc:sldMk cId="2672606716" sldId="298"/>
            <ac:spMk id="12" creationId="{30F1E06F-CF5C-BA8C-D36C-0CD00212BCEA}"/>
          </ac:spMkLst>
        </pc:spChg>
        <pc:spChg chg="add del mod">
          <ac:chgData name="Hai Nguyen" userId="96bd3b3b-edb4-49b4-afd9-4d77679cd41f" providerId="ADAL" clId="{71397FD0-8DEE-43BF-B86A-C72F30638A0C}" dt="2023-04-27T18:42:36.512" v="74"/>
          <ac:spMkLst>
            <pc:docMk/>
            <pc:sldMk cId="2672606716" sldId="298"/>
            <ac:spMk id="13" creationId="{EF28BA42-2AE6-8326-EDEC-D6B40837C508}"/>
          </ac:spMkLst>
        </pc:spChg>
        <pc:spChg chg="add del mod">
          <ac:chgData name="Hai Nguyen" userId="96bd3b3b-edb4-49b4-afd9-4d77679cd41f" providerId="ADAL" clId="{71397FD0-8DEE-43BF-B86A-C72F30638A0C}" dt="2023-04-27T18:42:36.512" v="74"/>
          <ac:spMkLst>
            <pc:docMk/>
            <pc:sldMk cId="2672606716" sldId="298"/>
            <ac:spMk id="14" creationId="{655A1FA5-6960-C0C0-EF3D-07E1E319E887}"/>
          </ac:spMkLst>
        </pc:spChg>
        <pc:spChg chg="add del mod">
          <ac:chgData name="Hai Nguyen" userId="96bd3b3b-edb4-49b4-afd9-4d77679cd41f" providerId="ADAL" clId="{71397FD0-8DEE-43BF-B86A-C72F30638A0C}" dt="2023-04-27T18:42:36.512" v="74"/>
          <ac:spMkLst>
            <pc:docMk/>
            <pc:sldMk cId="2672606716" sldId="298"/>
            <ac:spMk id="15" creationId="{8311963E-1D55-65B0-1597-95A0555E99CC}"/>
          </ac:spMkLst>
        </pc:spChg>
        <pc:spChg chg="add del mod">
          <ac:chgData name="Hai Nguyen" userId="96bd3b3b-edb4-49b4-afd9-4d77679cd41f" providerId="ADAL" clId="{71397FD0-8DEE-43BF-B86A-C72F30638A0C}" dt="2023-04-27T18:42:36.512" v="74"/>
          <ac:spMkLst>
            <pc:docMk/>
            <pc:sldMk cId="2672606716" sldId="298"/>
            <ac:spMk id="16" creationId="{C817FD3D-1609-CFDD-94CF-8C8CF8F93457}"/>
          </ac:spMkLst>
        </pc:spChg>
        <pc:spChg chg="add del mod">
          <ac:chgData name="Hai Nguyen" userId="96bd3b3b-edb4-49b4-afd9-4d77679cd41f" providerId="ADAL" clId="{71397FD0-8DEE-43BF-B86A-C72F30638A0C}" dt="2023-04-27T18:42:36.512" v="74"/>
          <ac:spMkLst>
            <pc:docMk/>
            <pc:sldMk cId="2672606716" sldId="298"/>
            <ac:spMk id="17" creationId="{962DE757-F5D9-AF80-2FFC-BA9925F631E5}"/>
          </ac:spMkLst>
        </pc:spChg>
        <pc:spChg chg="add del mod">
          <ac:chgData name="Hai Nguyen" userId="96bd3b3b-edb4-49b4-afd9-4d77679cd41f" providerId="ADAL" clId="{71397FD0-8DEE-43BF-B86A-C72F30638A0C}" dt="2023-04-27T18:42:36.512" v="74"/>
          <ac:spMkLst>
            <pc:docMk/>
            <pc:sldMk cId="2672606716" sldId="298"/>
            <ac:spMk id="18" creationId="{C602A0E3-523A-C2D7-31FA-A518916CB31F}"/>
          </ac:spMkLst>
        </pc:spChg>
        <pc:spChg chg="add del mod">
          <ac:chgData name="Hai Nguyen" userId="96bd3b3b-edb4-49b4-afd9-4d77679cd41f" providerId="ADAL" clId="{71397FD0-8DEE-43BF-B86A-C72F30638A0C}" dt="2023-04-27T18:42:36.512" v="74"/>
          <ac:spMkLst>
            <pc:docMk/>
            <pc:sldMk cId="2672606716" sldId="298"/>
            <ac:spMk id="19" creationId="{E2EE0586-1F1C-380D-8E98-66CC6A62842B}"/>
          </ac:spMkLst>
        </pc:spChg>
        <pc:spChg chg="add del mod">
          <ac:chgData name="Hai Nguyen" userId="96bd3b3b-edb4-49b4-afd9-4d77679cd41f" providerId="ADAL" clId="{71397FD0-8DEE-43BF-B86A-C72F30638A0C}" dt="2023-04-27T18:42:36.512" v="74"/>
          <ac:spMkLst>
            <pc:docMk/>
            <pc:sldMk cId="2672606716" sldId="298"/>
            <ac:spMk id="20" creationId="{F8BEA4FA-6289-7D30-A0A8-F2B597422D73}"/>
          </ac:spMkLst>
        </pc:spChg>
        <pc:spChg chg="add del mod">
          <ac:chgData name="Hai Nguyen" userId="96bd3b3b-edb4-49b4-afd9-4d77679cd41f" providerId="ADAL" clId="{71397FD0-8DEE-43BF-B86A-C72F30638A0C}" dt="2023-04-27T18:42:36.512" v="74"/>
          <ac:spMkLst>
            <pc:docMk/>
            <pc:sldMk cId="2672606716" sldId="298"/>
            <ac:spMk id="21" creationId="{509D51C3-6A49-FE3F-2BAB-0A74564B3C74}"/>
          </ac:spMkLst>
        </pc:spChg>
        <pc:spChg chg="add del mod">
          <ac:chgData name="Hai Nguyen" userId="96bd3b3b-edb4-49b4-afd9-4d77679cd41f" providerId="ADAL" clId="{71397FD0-8DEE-43BF-B86A-C72F30638A0C}" dt="2023-04-27T18:42:36.512" v="74"/>
          <ac:spMkLst>
            <pc:docMk/>
            <pc:sldMk cId="2672606716" sldId="298"/>
            <ac:spMk id="22" creationId="{C7B6D60E-D8F2-5465-B846-FB8C54DB181F}"/>
          </ac:spMkLst>
        </pc:spChg>
        <pc:spChg chg="add del mod">
          <ac:chgData name="Hai Nguyen" userId="96bd3b3b-edb4-49b4-afd9-4d77679cd41f" providerId="ADAL" clId="{71397FD0-8DEE-43BF-B86A-C72F30638A0C}" dt="2023-04-27T18:42:36.512" v="74"/>
          <ac:spMkLst>
            <pc:docMk/>
            <pc:sldMk cId="2672606716" sldId="298"/>
            <ac:spMk id="23" creationId="{74DCD54C-6BAC-F49F-2444-BEA83CA747F6}"/>
          </ac:spMkLst>
        </pc:spChg>
        <pc:spChg chg="add mod">
          <ac:chgData name="Hai Nguyen" userId="96bd3b3b-edb4-49b4-afd9-4d77679cd41f" providerId="ADAL" clId="{71397FD0-8DEE-43BF-B86A-C72F30638A0C}" dt="2023-04-27T18:42:54.408" v="76"/>
          <ac:spMkLst>
            <pc:docMk/>
            <pc:sldMk cId="2672606716" sldId="298"/>
            <ac:spMk id="24" creationId="{55F8E7B8-C06B-121E-7BA0-2CE5BAA9FC80}"/>
          </ac:spMkLst>
        </pc:spChg>
        <pc:spChg chg="add mod">
          <ac:chgData name="Hai Nguyen" userId="96bd3b3b-edb4-49b4-afd9-4d77679cd41f" providerId="ADAL" clId="{71397FD0-8DEE-43BF-B86A-C72F30638A0C}" dt="2023-04-27T18:42:54.408" v="76"/>
          <ac:spMkLst>
            <pc:docMk/>
            <pc:sldMk cId="2672606716" sldId="298"/>
            <ac:spMk id="25" creationId="{235EFB45-C457-B633-EA8C-6DF3617361E4}"/>
          </ac:spMkLst>
        </pc:spChg>
        <pc:spChg chg="add mod">
          <ac:chgData name="Hai Nguyen" userId="96bd3b3b-edb4-49b4-afd9-4d77679cd41f" providerId="ADAL" clId="{71397FD0-8DEE-43BF-B86A-C72F30638A0C}" dt="2023-04-27T18:45:26.485" v="103" actId="207"/>
          <ac:spMkLst>
            <pc:docMk/>
            <pc:sldMk cId="2672606716" sldId="298"/>
            <ac:spMk id="26" creationId="{B5BC3773-13AA-E6DD-AACE-EC849C1E313C}"/>
          </ac:spMkLst>
        </pc:spChg>
        <pc:spChg chg="add mod">
          <ac:chgData name="Hai Nguyen" userId="96bd3b3b-edb4-49b4-afd9-4d77679cd41f" providerId="ADAL" clId="{71397FD0-8DEE-43BF-B86A-C72F30638A0C}" dt="2023-04-27T18:45:30.473" v="104" actId="207"/>
          <ac:spMkLst>
            <pc:docMk/>
            <pc:sldMk cId="2672606716" sldId="298"/>
            <ac:spMk id="27" creationId="{F199F082-04BC-B1FA-C001-FD1DE367D7D4}"/>
          </ac:spMkLst>
        </pc:spChg>
        <pc:spChg chg="add mod">
          <ac:chgData name="Hai Nguyen" userId="96bd3b3b-edb4-49b4-afd9-4d77679cd41f" providerId="ADAL" clId="{71397FD0-8DEE-43BF-B86A-C72F30638A0C}" dt="2023-04-27T18:45:33.323" v="105" actId="207"/>
          <ac:spMkLst>
            <pc:docMk/>
            <pc:sldMk cId="2672606716" sldId="298"/>
            <ac:spMk id="28" creationId="{F1B12BB7-322E-19B1-AA67-64445392E300}"/>
          </ac:spMkLst>
        </pc:spChg>
        <pc:spChg chg="add mod">
          <ac:chgData name="Hai Nguyen" userId="96bd3b3b-edb4-49b4-afd9-4d77679cd41f" providerId="ADAL" clId="{71397FD0-8DEE-43BF-B86A-C72F30638A0C}" dt="2023-04-27T18:42:54.408" v="76"/>
          <ac:spMkLst>
            <pc:docMk/>
            <pc:sldMk cId="2672606716" sldId="298"/>
            <ac:spMk id="29" creationId="{716971DD-700B-4B1A-BEA8-583252F956BC}"/>
          </ac:spMkLst>
        </pc:spChg>
        <pc:spChg chg="add mod">
          <ac:chgData name="Hai Nguyen" userId="96bd3b3b-edb4-49b4-afd9-4d77679cd41f" providerId="ADAL" clId="{71397FD0-8DEE-43BF-B86A-C72F30638A0C}" dt="2023-04-27T18:42:54.408" v="76"/>
          <ac:spMkLst>
            <pc:docMk/>
            <pc:sldMk cId="2672606716" sldId="298"/>
            <ac:spMk id="30" creationId="{41D9E40B-8496-F415-3127-639A8A12452D}"/>
          </ac:spMkLst>
        </pc:spChg>
        <pc:spChg chg="add mod">
          <ac:chgData name="Hai Nguyen" userId="96bd3b3b-edb4-49b4-afd9-4d77679cd41f" providerId="ADAL" clId="{71397FD0-8DEE-43BF-B86A-C72F30638A0C}" dt="2023-04-27T18:42:54.408" v="76"/>
          <ac:spMkLst>
            <pc:docMk/>
            <pc:sldMk cId="2672606716" sldId="298"/>
            <ac:spMk id="31" creationId="{55B9A4BF-F589-D6B8-51C5-8C7946490AAD}"/>
          </ac:spMkLst>
        </pc:spChg>
        <pc:spChg chg="add mod">
          <ac:chgData name="Hai Nguyen" userId="96bd3b3b-edb4-49b4-afd9-4d77679cd41f" providerId="ADAL" clId="{71397FD0-8DEE-43BF-B86A-C72F30638A0C}" dt="2023-04-27T18:42:54.408" v="76"/>
          <ac:spMkLst>
            <pc:docMk/>
            <pc:sldMk cId="2672606716" sldId="298"/>
            <ac:spMk id="32" creationId="{052FBFBA-097E-744B-22BF-459DD82B1CA3}"/>
          </ac:spMkLst>
        </pc:spChg>
        <pc:spChg chg="add mod">
          <ac:chgData name="Hai Nguyen" userId="96bd3b3b-edb4-49b4-afd9-4d77679cd41f" providerId="ADAL" clId="{71397FD0-8DEE-43BF-B86A-C72F30638A0C}" dt="2023-04-27T18:42:54.408" v="76"/>
          <ac:spMkLst>
            <pc:docMk/>
            <pc:sldMk cId="2672606716" sldId="298"/>
            <ac:spMk id="33" creationId="{73F9EACB-2890-873A-53D9-6BEA3C983235}"/>
          </ac:spMkLst>
        </pc:spChg>
        <pc:spChg chg="add mod">
          <ac:chgData name="Hai Nguyen" userId="96bd3b3b-edb4-49b4-afd9-4d77679cd41f" providerId="ADAL" clId="{71397FD0-8DEE-43BF-B86A-C72F30638A0C}" dt="2023-04-27T18:42:54.408" v="76"/>
          <ac:spMkLst>
            <pc:docMk/>
            <pc:sldMk cId="2672606716" sldId="298"/>
            <ac:spMk id="34" creationId="{53D0DC99-D491-AE18-E5E4-2E0E17869F86}"/>
          </ac:spMkLst>
        </pc:spChg>
        <pc:spChg chg="add mod">
          <ac:chgData name="Hai Nguyen" userId="96bd3b3b-edb4-49b4-afd9-4d77679cd41f" providerId="ADAL" clId="{71397FD0-8DEE-43BF-B86A-C72F30638A0C}" dt="2023-04-27T18:45:07.801" v="97" actId="207"/>
          <ac:spMkLst>
            <pc:docMk/>
            <pc:sldMk cId="2672606716" sldId="298"/>
            <ac:spMk id="35" creationId="{354A8A27-2AC3-A9C2-1CA8-75DC518F8554}"/>
          </ac:spMkLst>
        </pc:spChg>
        <pc:spChg chg="add mod">
          <ac:chgData name="Hai Nguyen" userId="96bd3b3b-edb4-49b4-afd9-4d77679cd41f" providerId="ADAL" clId="{71397FD0-8DEE-43BF-B86A-C72F30638A0C}" dt="2023-04-27T18:45:15.819" v="98" actId="207"/>
          <ac:spMkLst>
            <pc:docMk/>
            <pc:sldMk cId="2672606716" sldId="298"/>
            <ac:spMk id="36" creationId="{B7AFF027-AFDF-5B2B-B08C-4C8D31187DF1}"/>
          </ac:spMkLst>
        </pc:spChg>
        <pc:spChg chg="add mod">
          <ac:chgData name="Hai Nguyen" userId="96bd3b3b-edb4-49b4-afd9-4d77679cd41f" providerId="ADAL" clId="{71397FD0-8DEE-43BF-B86A-C72F30638A0C}" dt="2023-04-27T18:45:18.677" v="99" actId="207"/>
          <ac:spMkLst>
            <pc:docMk/>
            <pc:sldMk cId="2672606716" sldId="298"/>
            <ac:spMk id="37" creationId="{E2B12112-3ACD-A495-7137-B68F7D8D5F75}"/>
          </ac:spMkLst>
        </pc:spChg>
        <pc:spChg chg="add mod">
          <ac:chgData name="Hai Nguyen" userId="96bd3b3b-edb4-49b4-afd9-4d77679cd41f" providerId="ADAL" clId="{71397FD0-8DEE-43BF-B86A-C72F30638A0C}" dt="2023-04-27T18:45:21.410" v="100" actId="207"/>
          <ac:spMkLst>
            <pc:docMk/>
            <pc:sldMk cId="2672606716" sldId="298"/>
            <ac:spMk id="38" creationId="{40CD1313-5576-7115-D275-C4FA58CD9C3A}"/>
          </ac:spMkLst>
        </pc:spChg>
        <pc:spChg chg="add mod">
          <ac:chgData name="Hai Nguyen" userId="96bd3b3b-edb4-49b4-afd9-4d77679cd41f" providerId="ADAL" clId="{71397FD0-8DEE-43BF-B86A-C72F30638A0C}" dt="2023-04-27T18:45:36.491" v="106" actId="207"/>
          <ac:spMkLst>
            <pc:docMk/>
            <pc:sldMk cId="2672606716" sldId="298"/>
            <ac:spMk id="39" creationId="{16EA4D12-D97B-2558-BD36-35D0281FCCBB}"/>
          </ac:spMkLst>
        </pc:spChg>
        <pc:spChg chg="add del mod">
          <ac:chgData name="Hai Nguyen" userId="96bd3b3b-edb4-49b4-afd9-4d77679cd41f" providerId="ADAL" clId="{71397FD0-8DEE-43BF-B86A-C72F30638A0C}" dt="2023-04-27T18:45:46.736" v="108"/>
          <ac:spMkLst>
            <pc:docMk/>
            <pc:sldMk cId="2672606716" sldId="298"/>
            <ac:spMk id="40" creationId="{416F967D-D65F-1A9E-834B-264130F4F5C8}"/>
          </ac:spMkLst>
        </pc:spChg>
        <pc:picChg chg="add del mod">
          <ac:chgData name="Hai Nguyen" userId="96bd3b3b-edb4-49b4-afd9-4d77679cd41f" providerId="ADAL" clId="{71397FD0-8DEE-43BF-B86A-C72F30638A0C}" dt="2023-04-27T18:44:36.896" v="95" actId="478"/>
          <ac:picMkLst>
            <pc:docMk/>
            <pc:sldMk cId="2672606716" sldId="298"/>
            <ac:picMk id="4" creationId="{AAD0BF57-688B-05F2-935B-D4B29E7421DE}"/>
          </ac:picMkLst>
        </pc:picChg>
      </pc:sldChg>
      <pc:sldChg chg="addSp delSp modSp add mod ord">
        <pc:chgData name="Hai Nguyen" userId="96bd3b3b-edb4-49b4-afd9-4d77679cd41f" providerId="ADAL" clId="{71397FD0-8DEE-43BF-B86A-C72F30638A0C}" dt="2023-04-27T18:48:59.482" v="266" actId="20577"/>
        <pc:sldMkLst>
          <pc:docMk/>
          <pc:sldMk cId="2248890267" sldId="299"/>
        </pc:sldMkLst>
        <pc:spChg chg="add del mod">
          <ac:chgData name="Hai Nguyen" userId="96bd3b3b-edb4-49b4-afd9-4d77679cd41f" providerId="ADAL" clId="{71397FD0-8DEE-43BF-B86A-C72F30638A0C}" dt="2023-04-27T18:46:32.182" v="118" actId="478"/>
          <ac:spMkLst>
            <pc:docMk/>
            <pc:sldMk cId="2248890267" sldId="299"/>
            <ac:spMk id="2" creationId="{A123CC3C-3407-FC28-2480-FB8326D0FE10}"/>
          </ac:spMkLst>
        </pc:spChg>
        <pc:spChg chg="add mod">
          <ac:chgData name="Hai Nguyen" userId="96bd3b3b-edb4-49b4-afd9-4d77679cd41f" providerId="ADAL" clId="{71397FD0-8DEE-43BF-B86A-C72F30638A0C}" dt="2023-04-27T18:46:47.051" v="119" actId="164"/>
          <ac:spMkLst>
            <pc:docMk/>
            <pc:sldMk cId="2248890267" sldId="299"/>
            <ac:spMk id="3" creationId="{0A50DA98-B5BC-3C9B-B174-64B56BEFD637}"/>
          </ac:spMkLst>
        </pc:spChg>
        <pc:spChg chg="add mod">
          <ac:chgData name="Hai Nguyen" userId="96bd3b3b-edb4-49b4-afd9-4d77679cd41f" providerId="ADAL" clId="{71397FD0-8DEE-43BF-B86A-C72F30638A0C}" dt="2023-04-27T18:46:47.051" v="119" actId="164"/>
          <ac:spMkLst>
            <pc:docMk/>
            <pc:sldMk cId="2248890267" sldId="299"/>
            <ac:spMk id="4" creationId="{36740C95-960A-F6CD-8D23-8B2F6267A499}"/>
          </ac:spMkLst>
        </pc:spChg>
        <pc:spChg chg="add mod">
          <ac:chgData name="Hai Nguyen" userId="96bd3b3b-edb4-49b4-afd9-4d77679cd41f" providerId="ADAL" clId="{71397FD0-8DEE-43BF-B86A-C72F30638A0C}" dt="2023-04-27T18:48:15.253" v="184" actId="20577"/>
          <ac:spMkLst>
            <pc:docMk/>
            <pc:sldMk cId="2248890267" sldId="299"/>
            <ac:spMk id="5" creationId="{63FFFCE8-9CF0-E06F-FF36-13FC65A17032}"/>
          </ac:spMkLst>
        </pc:spChg>
        <pc:spChg chg="add mod">
          <ac:chgData name="Hai Nguyen" userId="96bd3b3b-edb4-49b4-afd9-4d77679cd41f" providerId="ADAL" clId="{71397FD0-8DEE-43BF-B86A-C72F30638A0C}" dt="2023-04-27T18:48:24.818" v="201" actId="20577"/>
          <ac:spMkLst>
            <pc:docMk/>
            <pc:sldMk cId="2248890267" sldId="299"/>
            <ac:spMk id="6" creationId="{09AF6AF4-B29A-9B9D-55F0-079077F3E81C}"/>
          </ac:spMkLst>
        </pc:spChg>
        <pc:spChg chg="add mod">
          <ac:chgData name="Hai Nguyen" userId="96bd3b3b-edb4-49b4-afd9-4d77679cd41f" providerId="ADAL" clId="{71397FD0-8DEE-43BF-B86A-C72F30638A0C}" dt="2023-04-27T18:48:50.161" v="237" actId="20577"/>
          <ac:spMkLst>
            <pc:docMk/>
            <pc:sldMk cId="2248890267" sldId="299"/>
            <ac:spMk id="7" creationId="{40D91610-0BAB-9B2C-5EB3-7BAC776604C2}"/>
          </ac:spMkLst>
        </pc:spChg>
        <pc:spChg chg="add mod">
          <ac:chgData name="Hai Nguyen" userId="96bd3b3b-edb4-49b4-afd9-4d77679cd41f" providerId="ADAL" clId="{71397FD0-8DEE-43BF-B86A-C72F30638A0C}" dt="2023-04-27T18:46:47.051" v="119" actId="164"/>
          <ac:spMkLst>
            <pc:docMk/>
            <pc:sldMk cId="2248890267" sldId="299"/>
            <ac:spMk id="8" creationId="{D1C73377-B6D2-AB0E-48FC-A0C6BE3DEA4E}"/>
          </ac:spMkLst>
        </pc:spChg>
        <pc:spChg chg="add mod">
          <ac:chgData name="Hai Nguyen" userId="96bd3b3b-edb4-49b4-afd9-4d77679cd41f" providerId="ADAL" clId="{71397FD0-8DEE-43BF-B86A-C72F30638A0C}" dt="2023-04-27T18:46:47.051" v="119" actId="164"/>
          <ac:spMkLst>
            <pc:docMk/>
            <pc:sldMk cId="2248890267" sldId="299"/>
            <ac:spMk id="9" creationId="{320EE632-DFCB-DDAC-A2F2-E49B2FFE5B9D}"/>
          </ac:spMkLst>
        </pc:spChg>
        <pc:spChg chg="add mod">
          <ac:chgData name="Hai Nguyen" userId="96bd3b3b-edb4-49b4-afd9-4d77679cd41f" providerId="ADAL" clId="{71397FD0-8DEE-43BF-B86A-C72F30638A0C}" dt="2023-04-27T18:46:47.051" v="119" actId="164"/>
          <ac:spMkLst>
            <pc:docMk/>
            <pc:sldMk cId="2248890267" sldId="299"/>
            <ac:spMk id="10" creationId="{BD59D634-922E-6836-1AE3-06EBFCB300E0}"/>
          </ac:spMkLst>
        </pc:spChg>
        <pc:spChg chg="add mod">
          <ac:chgData name="Hai Nguyen" userId="96bd3b3b-edb4-49b4-afd9-4d77679cd41f" providerId="ADAL" clId="{71397FD0-8DEE-43BF-B86A-C72F30638A0C}" dt="2023-04-27T18:46:47.051" v="119" actId="164"/>
          <ac:spMkLst>
            <pc:docMk/>
            <pc:sldMk cId="2248890267" sldId="299"/>
            <ac:spMk id="11" creationId="{B77BE1F3-E3B8-4529-FECF-8EEBD49A7290}"/>
          </ac:spMkLst>
        </pc:spChg>
        <pc:spChg chg="add mod">
          <ac:chgData name="Hai Nguyen" userId="96bd3b3b-edb4-49b4-afd9-4d77679cd41f" providerId="ADAL" clId="{71397FD0-8DEE-43BF-B86A-C72F30638A0C}" dt="2023-04-27T18:46:47.051" v="119" actId="164"/>
          <ac:spMkLst>
            <pc:docMk/>
            <pc:sldMk cId="2248890267" sldId="299"/>
            <ac:spMk id="12" creationId="{CA435916-E56E-4568-9BE2-545F1071B87D}"/>
          </ac:spMkLst>
        </pc:spChg>
        <pc:spChg chg="add mod">
          <ac:chgData name="Hai Nguyen" userId="96bd3b3b-edb4-49b4-afd9-4d77679cd41f" providerId="ADAL" clId="{71397FD0-8DEE-43BF-B86A-C72F30638A0C}" dt="2023-04-27T18:46:47.051" v="119" actId="164"/>
          <ac:spMkLst>
            <pc:docMk/>
            <pc:sldMk cId="2248890267" sldId="299"/>
            <ac:spMk id="13" creationId="{5AB7EB32-DB64-5E66-415E-391EF26F29AB}"/>
          </ac:spMkLst>
        </pc:spChg>
        <pc:spChg chg="add mod">
          <ac:chgData name="Hai Nguyen" userId="96bd3b3b-edb4-49b4-afd9-4d77679cd41f" providerId="ADAL" clId="{71397FD0-8DEE-43BF-B86A-C72F30638A0C}" dt="2023-04-27T18:47:58.804" v="158" actId="20577"/>
          <ac:spMkLst>
            <pc:docMk/>
            <pc:sldMk cId="2248890267" sldId="299"/>
            <ac:spMk id="14" creationId="{A95145CA-E500-5D87-B666-1C2567A0FB86}"/>
          </ac:spMkLst>
        </pc:spChg>
        <pc:spChg chg="add mod">
          <ac:chgData name="Hai Nguyen" userId="96bd3b3b-edb4-49b4-afd9-4d77679cd41f" providerId="ADAL" clId="{71397FD0-8DEE-43BF-B86A-C72F30638A0C}" dt="2023-04-27T18:48:55.418" v="253" actId="20577"/>
          <ac:spMkLst>
            <pc:docMk/>
            <pc:sldMk cId="2248890267" sldId="299"/>
            <ac:spMk id="15" creationId="{C96961DF-B35F-CDA7-1DD7-D0D45D3ED052}"/>
          </ac:spMkLst>
        </pc:spChg>
        <pc:spChg chg="add mod">
          <ac:chgData name="Hai Nguyen" userId="96bd3b3b-edb4-49b4-afd9-4d77679cd41f" providerId="ADAL" clId="{71397FD0-8DEE-43BF-B86A-C72F30638A0C}" dt="2023-04-27T18:47:46.961" v="128" actId="1076"/>
          <ac:spMkLst>
            <pc:docMk/>
            <pc:sldMk cId="2248890267" sldId="299"/>
            <ac:spMk id="16" creationId="{9A9FC623-F417-7D99-BC5F-A4525755183F}"/>
          </ac:spMkLst>
        </pc:spChg>
        <pc:spChg chg="add mod">
          <ac:chgData name="Hai Nguyen" userId="96bd3b3b-edb4-49b4-afd9-4d77679cd41f" providerId="ADAL" clId="{71397FD0-8DEE-43BF-B86A-C72F30638A0C}" dt="2023-04-27T18:46:47.051" v="119" actId="164"/>
          <ac:spMkLst>
            <pc:docMk/>
            <pc:sldMk cId="2248890267" sldId="299"/>
            <ac:spMk id="17" creationId="{D7D45EC5-9D54-01A5-0809-85E55015A93A}"/>
          </ac:spMkLst>
        </pc:spChg>
        <pc:spChg chg="add mod">
          <ac:chgData name="Hai Nguyen" userId="96bd3b3b-edb4-49b4-afd9-4d77679cd41f" providerId="ADAL" clId="{71397FD0-8DEE-43BF-B86A-C72F30638A0C}" dt="2023-04-27T18:47:15.781" v="122" actId="164"/>
          <ac:spMkLst>
            <pc:docMk/>
            <pc:sldMk cId="2248890267" sldId="299"/>
            <ac:spMk id="18" creationId="{69104976-54B4-4E7C-A9CF-453273DAE219}"/>
          </ac:spMkLst>
        </pc:spChg>
        <pc:spChg chg="mod">
          <ac:chgData name="Hai Nguyen" userId="96bd3b3b-edb4-49b4-afd9-4d77679cd41f" providerId="ADAL" clId="{71397FD0-8DEE-43BF-B86A-C72F30638A0C}" dt="2023-04-27T18:46:19.247" v="117" actId="14100"/>
          <ac:spMkLst>
            <pc:docMk/>
            <pc:sldMk cId="2248890267" sldId="299"/>
            <ac:spMk id="22" creationId="{15FBD9D3-C857-5A91-6A6C-9686233F4022}"/>
          </ac:spMkLst>
        </pc:spChg>
        <pc:spChg chg="mod">
          <ac:chgData name="Hai Nguyen" userId="96bd3b3b-edb4-49b4-afd9-4d77679cd41f" providerId="ADAL" clId="{71397FD0-8DEE-43BF-B86A-C72F30638A0C}" dt="2023-04-27T18:48:59.482" v="266" actId="20577"/>
          <ac:spMkLst>
            <pc:docMk/>
            <pc:sldMk cId="2248890267" sldId="299"/>
            <ac:spMk id="23" creationId="{6273B55D-424C-4FF3-6E25-B09A5927CDE4}"/>
          </ac:spMkLst>
        </pc:spChg>
        <pc:spChg chg="del">
          <ac:chgData name="Hai Nguyen" userId="96bd3b3b-edb4-49b4-afd9-4d77679cd41f" providerId="ADAL" clId="{71397FD0-8DEE-43BF-B86A-C72F30638A0C}" dt="2023-04-27T18:46:04.939" v="112" actId="478"/>
          <ac:spMkLst>
            <pc:docMk/>
            <pc:sldMk cId="2248890267" sldId="299"/>
            <ac:spMk id="26" creationId="{A9117404-0917-F191-F04E-FF5E2C615D61}"/>
          </ac:spMkLst>
        </pc:spChg>
        <pc:grpChg chg="add mod">
          <ac:chgData name="Hai Nguyen" userId="96bd3b3b-edb4-49b4-afd9-4d77679cd41f" providerId="ADAL" clId="{71397FD0-8DEE-43BF-B86A-C72F30638A0C}" dt="2023-04-27T18:47:15.781" v="122" actId="164"/>
          <ac:grpSpMkLst>
            <pc:docMk/>
            <pc:sldMk cId="2248890267" sldId="299"/>
            <ac:grpSpMk id="19" creationId="{6A51D3ED-61A2-B115-866D-CA2DC856E1C7}"/>
          </ac:grpSpMkLst>
        </pc:grpChg>
        <pc:grpChg chg="add mod">
          <ac:chgData name="Hai Nguyen" userId="96bd3b3b-edb4-49b4-afd9-4d77679cd41f" providerId="ADAL" clId="{71397FD0-8DEE-43BF-B86A-C72F30638A0C}" dt="2023-04-27T18:47:37.942" v="126" actId="1076"/>
          <ac:grpSpMkLst>
            <pc:docMk/>
            <pc:sldMk cId="2248890267" sldId="299"/>
            <ac:grpSpMk id="20" creationId="{6DC6516A-0AA9-6CC7-6C83-1565463A9AA3}"/>
          </ac:grpSpMkLst>
        </pc:grpChg>
        <pc:picChg chg="del">
          <ac:chgData name="Hai Nguyen" userId="96bd3b3b-edb4-49b4-afd9-4d77679cd41f" providerId="ADAL" clId="{71397FD0-8DEE-43BF-B86A-C72F30638A0C}" dt="2023-04-27T18:46:04.939" v="112" actId="478"/>
          <ac:picMkLst>
            <pc:docMk/>
            <pc:sldMk cId="2248890267" sldId="299"/>
            <ac:picMk id="30" creationId="{5214514F-E335-2482-D14A-9F6C0634ECA0}"/>
          </ac:picMkLst>
        </pc:picChg>
      </pc:sldChg>
      <pc:sldMasterChg chg="del delSldLayout">
        <pc:chgData name="Hai Nguyen" userId="96bd3b3b-edb4-49b4-afd9-4d77679cd41f" providerId="ADAL" clId="{71397FD0-8DEE-43BF-B86A-C72F30638A0C}" dt="2023-04-27T18:49:07.532" v="267" actId="47"/>
        <pc:sldMasterMkLst>
          <pc:docMk/>
          <pc:sldMasterMk cId="3205040090" sldId="2147483673"/>
        </pc:sldMasterMkLst>
        <pc:sldLayoutChg chg="del">
          <pc:chgData name="Hai Nguyen" userId="96bd3b3b-edb4-49b4-afd9-4d77679cd41f" providerId="ADAL" clId="{71397FD0-8DEE-43BF-B86A-C72F30638A0C}" dt="2023-04-27T18:49:07.532" v="267" actId="47"/>
          <pc:sldLayoutMkLst>
            <pc:docMk/>
            <pc:sldMasterMk cId="3205040090" sldId="2147483673"/>
            <pc:sldLayoutMk cId="1890886314" sldId="2147483672"/>
          </pc:sldLayoutMkLst>
        </pc:sldLayoutChg>
        <pc:sldLayoutChg chg="del">
          <pc:chgData name="Hai Nguyen" userId="96bd3b3b-edb4-49b4-afd9-4d77679cd41f" providerId="ADAL" clId="{71397FD0-8DEE-43BF-B86A-C72F30638A0C}" dt="2023-04-27T18:49:07.532" v="267" actId="47"/>
          <pc:sldLayoutMkLst>
            <pc:docMk/>
            <pc:sldMasterMk cId="3205040090" sldId="2147483673"/>
            <pc:sldLayoutMk cId="2699705509" sldId="2147483684"/>
          </pc:sldLayoutMkLst>
        </pc:sldLayoutChg>
        <pc:sldLayoutChg chg="del">
          <pc:chgData name="Hai Nguyen" userId="96bd3b3b-edb4-49b4-afd9-4d77679cd41f" providerId="ADAL" clId="{71397FD0-8DEE-43BF-B86A-C72F30638A0C}" dt="2023-04-27T18:49:07.532" v="267" actId="47"/>
          <pc:sldLayoutMkLst>
            <pc:docMk/>
            <pc:sldMasterMk cId="3205040090" sldId="2147483673"/>
            <pc:sldLayoutMk cId="741784026" sldId="2147483685"/>
          </pc:sldLayoutMkLst>
        </pc:sldLayoutChg>
        <pc:sldLayoutChg chg="del">
          <pc:chgData name="Hai Nguyen" userId="96bd3b3b-edb4-49b4-afd9-4d77679cd41f" providerId="ADAL" clId="{71397FD0-8DEE-43BF-B86A-C72F30638A0C}" dt="2023-04-27T18:49:07.532" v="267" actId="47"/>
          <pc:sldLayoutMkLst>
            <pc:docMk/>
            <pc:sldMasterMk cId="3205040090" sldId="2147483673"/>
            <pc:sldLayoutMk cId="3549481408" sldId="2147483686"/>
          </pc:sldLayoutMkLst>
        </pc:sldLayoutChg>
        <pc:sldLayoutChg chg="del">
          <pc:chgData name="Hai Nguyen" userId="96bd3b3b-edb4-49b4-afd9-4d77679cd41f" providerId="ADAL" clId="{71397FD0-8DEE-43BF-B86A-C72F30638A0C}" dt="2023-04-27T18:49:07.532" v="267" actId="47"/>
          <pc:sldLayoutMkLst>
            <pc:docMk/>
            <pc:sldMasterMk cId="3205040090" sldId="2147483673"/>
            <pc:sldLayoutMk cId="1084563039" sldId="2147483687"/>
          </pc:sldLayoutMkLst>
        </pc:sldLayoutChg>
        <pc:sldLayoutChg chg="del">
          <pc:chgData name="Hai Nguyen" userId="96bd3b3b-edb4-49b4-afd9-4d77679cd41f" providerId="ADAL" clId="{71397FD0-8DEE-43BF-B86A-C72F30638A0C}" dt="2023-04-27T18:49:07.532" v="267" actId="47"/>
          <pc:sldLayoutMkLst>
            <pc:docMk/>
            <pc:sldMasterMk cId="3205040090" sldId="2147483673"/>
            <pc:sldLayoutMk cId="3926900975" sldId="2147483688"/>
          </pc:sldLayoutMkLst>
        </pc:sldLayoutChg>
        <pc:sldLayoutChg chg="del">
          <pc:chgData name="Hai Nguyen" userId="96bd3b3b-edb4-49b4-afd9-4d77679cd41f" providerId="ADAL" clId="{71397FD0-8DEE-43BF-B86A-C72F30638A0C}" dt="2023-04-27T18:49:07.532" v="267" actId="47"/>
          <pc:sldLayoutMkLst>
            <pc:docMk/>
            <pc:sldMasterMk cId="3205040090" sldId="2147483673"/>
            <pc:sldLayoutMk cId="3117763263" sldId="2147483689"/>
          </pc:sldLayoutMkLst>
        </pc:sldLayoutChg>
        <pc:sldLayoutChg chg="del">
          <pc:chgData name="Hai Nguyen" userId="96bd3b3b-edb4-49b4-afd9-4d77679cd41f" providerId="ADAL" clId="{71397FD0-8DEE-43BF-B86A-C72F30638A0C}" dt="2023-04-27T18:49:07.532" v="267" actId="47"/>
          <pc:sldLayoutMkLst>
            <pc:docMk/>
            <pc:sldMasterMk cId="3205040090" sldId="2147483673"/>
            <pc:sldLayoutMk cId="42354617" sldId="2147483690"/>
          </pc:sldLayoutMkLst>
        </pc:sldLayoutChg>
        <pc:sldLayoutChg chg="del">
          <pc:chgData name="Hai Nguyen" userId="96bd3b3b-edb4-49b4-afd9-4d77679cd41f" providerId="ADAL" clId="{71397FD0-8DEE-43BF-B86A-C72F30638A0C}" dt="2023-04-27T18:49:07.532" v="267" actId="47"/>
          <pc:sldLayoutMkLst>
            <pc:docMk/>
            <pc:sldMasterMk cId="3205040090" sldId="2147483673"/>
            <pc:sldLayoutMk cId="4108991079" sldId="2147483691"/>
          </pc:sldLayoutMkLst>
        </pc:sldLayoutChg>
        <pc:sldLayoutChg chg="del">
          <pc:chgData name="Hai Nguyen" userId="96bd3b3b-edb4-49b4-afd9-4d77679cd41f" providerId="ADAL" clId="{71397FD0-8DEE-43BF-B86A-C72F30638A0C}" dt="2023-04-27T18:49:07.532" v="267" actId="47"/>
          <pc:sldLayoutMkLst>
            <pc:docMk/>
            <pc:sldMasterMk cId="3205040090" sldId="2147483673"/>
            <pc:sldLayoutMk cId="2484167670" sldId="2147483692"/>
          </pc:sldLayoutMkLst>
        </pc:sldLayoutChg>
        <pc:sldLayoutChg chg="del">
          <pc:chgData name="Hai Nguyen" userId="96bd3b3b-edb4-49b4-afd9-4d77679cd41f" providerId="ADAL" clId="{71397FD0-8DEE-43BF-B86A-C72F30638A0C}" dt="2023-04-27T18:49:07.532" v="267" actId="47"/>
          <pc:sldLayoutMkLst>
            <pc:docMk/>
            <pc:sldMasterMk cId="3205040090" sldId="2147483673"/>
            <pc:sldLayoutMk cId="3968313222" sldId="2147483693"/>
          </pc:sldLayoutMkLst>
        </pc:sldLayoutChg>
      </pc:sldMasterChg>
    </pc:docChg>
  </pc:docChgLst>
  <pc:docChgLst>
    <pc:chgData name="Robert Prattico" userId="8361f8e2-ad8a-4fdf-80ee-f61bc76f77d1" providerId="ADAL" clId="{DD9E514B-F0C1-46A9-AACA-FDEC61407F2D}"/>
    <pc:docChg chg="undo redo custSel addSld delSld modSld sldOrd">
      <pc:chgData name="Robert Prattico" userId="8361f8e2-ad8a-4fdf-80ee-f61bc76f77d1" providerId="ADAL" clId="{DD9E514B-F0C1-46A9-AACA-FDEC61407F2D}" dt="2023-04-27T22:20:02.932" v="7577" actId="20577"/>
      <pc:docMkLst>
        <pc:docMk/>
      </pc:docMkLst>
      <pc:sldChg chg="addSp delSp modSp mod">
        <pc:chgData name="Robert Prattico" userId="8361f8e2-ad8a-4fdf-80ee-f61bc76f77d1" providerId="ADAL" clId="{DD9E514B-F0C1-46A9-AACA-FDEC61407F2D}" dt="2023-04-26T21:46:58.708" v="1772" actId="1076"/>
        <pc:sldMkLst>
          <pc:docMk/>
          <pc:sldMk cId="109857222" sldId="256"/>
        </pc:sldMkLst>
        <pc:spChg chg="del">
          <ac:chgData name="Robert Prattico" userId="8361f8e2-ad8a-4fdf-80ee-f61bc76f77d1" providerId="ADAL" clId="{DD9E514B-F0C1-46A9-AACA-FDEC61407F2D}" dt="2023-04-26T20:21:08.087" v="0" actId="478"/>
          <ac:spMkLst>
            <pc:docMk/>
            <pc:sldMk cId="109857222" sldId="256"/>
            <ac:spMk id="2" creationId="{00000000-0000-0000-0000-000000000000}"/>
          </ac:spMkLst>
        </pc:spChg>
        <pc:spChg chg="del">
          <ac:chgData name="Robert Prattico" userId="8361f8e2-ad8a-4fdf-80ee-f61bc76f77d1" providerId="ADAL" clId="{DD9E514B-F0C1-46A9-AACA-FDEC61407F2D}" dt="2023-04-26T20:21:10.277" v="1" actId="478"/>
          <ac:spMkLst>
            <pc:docMk/>
            <pc:sldMk cId="109857222" sldId="256"/>
            <ac:spMk id="3" creationId="{00000000-0000-0000-0000-000000000000}"/>
          </ac:spMkLst>
        </pc:spChg>
        <pc:spChg chg="add del mod">
          <ac:chgData name="Robert Prattico" userId="8361f8e2-ad8a-4fdf-80ee-f61bc76f77d1" providerId="ADAL" clId="{DD9E514B-F0C1-46A9-AACA-FDEC61407F2D}" dt="2023-04-26T20:25:42.208" v="69" actId="11529"/>
          <ac:spMkLst>
            <pc:docMk/>
            <pc:sldMk cId="109857222" sldId="256"/>
            <ac:spMk id="4" creationId="{66D0B5E7-8575-3DF1-0B53-DE162C66E70F}"/>
          </ac:spMkLst>
        </pc:spChg>
        <pc:spChg chg="add mod">
          <ac:chgData name="Robert Prattico" userId="8361f8e2-ad8a-4fdf-80ee-f61bc76f77d1" providerId="ADAL" clId="{DD9E514B-F0C1-46A9-AACA-FDEC61407F2D}" dt="2023-04-26T21:08:14.676" v="1110" actId="1076"/>
          <ac:spMkLst>
            <pc:docMk/>
            <pc:sldMk cId="109857222" sldId="256"/>
            <ac:spMk id="5" creationId="{6D9D8CFF-786C-AEE4-D49C-1085A5B2CBE2}"/>
          </ac:spMkLst>
        </pc:spChg>
        <pc:spChg chg="add del mod ord">
          <ac:chgData name="Robert Prattico" userId="8361f8e2-ad8a-4fdf-80ee-f61bc76f77d1" providerId="ADAL" clId="{DD9E514B-F0C1-46A9-AACA-FDEC61407F2D}" dt="2023-04-26T21:46:58.708" v="1772" actId="1076"/>
          <ac:spMkLst>
            <pc:docMk/>
            <pc:sldMk cId="109857222" sldId="256"/>
            <ac:spMk id="6" creationId="{B9AF836D-A2DB-D5DC-0320-F5ED7EBF3D1F}"/>
          </ac:spMkLst>
        </pc:spChg>
        <pc:spChg chg="add mod">
          <ac:chgData name="Robert Prattico" userId="8361f8e2-ad8a-4fdf-80ee-f61bc76f77d1" providerId="ADAL" clId="{DD9E514B-F0C1-46A9-AACA-FDEC61407F2D}" dt="2023-04-26T21:45:18.216" v="1743" actId="1076"/>
          <ac:spMkLst>
            <pc:docMk/>
            <pc:sldMk cId="109857222" sldId="256"/>
            <ac:spMk id="7" creationId="{1E229451-7133-3506-856A-3DD328007ECE}"/>
          </ac:spMkLst>
        </pc:spChg>
        <pc:spChg chg="add mod">
          <ac:chgData name="Robert Prattico" userId="8361f8e2-ad8a-4fdf-80ee-f61bc76f77d1" providerId="ADAL" clId="{DD9E514B-F0C1-46A9-AACA-FDEC61407F2D}" dt="2023-04-26T21:09:33.802" v="1182" actId="207"/>
          <ac:spMkLst>
            <pc:docMk/>
            <pc:sldMk cId="109857222" sldId="256"/>
            <ac:spMk id="8" creationId="{2EC408BE-5415-7ADD-12D1-2945FD0A6647}"/>
          </ac:spMkLst>
        </pc:spChg>
        <pc:picChg chg="add del mod">
          <ac:chgData name="Robert Prattico" userId="8361f8e2-ad8a-4fdf-80ee-f61bc76f77d1" providerId="ADAL" clId="{DD9E514B-F0C1-46A9-AACA-FDEC61407F2D}" dt="2023-04-26T20:28:20.885" v="72" actId="478"/>
          <ac:picMkLst>
            <pc:docMk/>
            <pc:sldMk cId="109857222" sldId="256"/>
            <ac:picMk id="1026" creationId="{9AAADA3C-F906-ED29-A6E4-CDF95EEC9871}"/>
          </ac:picMkLst>
        </pc:picChg>
        <pc:picChg chg="add mod ord modCrop">
          <ac:chgData name="Robert Prattico" userId="8361f8e2-ad8a-4fdf-80ee-f61bc76f77d1" providerId="ADAL" clId="{DD9E514B-F0C1-46A9-AACA-FDEC61407F2D}" dt="2023-04-26T20:50:34.915" v="513" actId="167"/>
          <ac:picMkLst>
            <pc:docMk/>
            <pc:sldMk cId="109857222" sldId="256"/>
            <ac:picMk id="1028" creationId="{C4833DC0-7E3A-01F6-4AD2-47C882135CBC}"/>
          </ac:picMkLst>
        </pc:picChg>
      </pc:sldChg>
      <pc:sldChg chg="addSp delSp modSp del mod">
        <pc:chgData name="Robert Prattico" userId="8361f8e2-ad8a-4fdf-80ee-f61bc76f77d1" providerId="ADAL" clId="{DD9E514B-F0C1-46A9-AACA-FDEC61407F2D}" dt="2023-04-26T21:29:04.510" v="1188" actId="47"/>
        <pc:sldMkLst>
          <pc:docMk/>
          <pc:sldMk cId="1624407835" sldId="257"/>
        </pc:sldMkLst>
        <pc:spChg chg="del">
          <ac:chgData name="Robert Prattico" userId="8361f8e2-ad8a-4fdf-80ee-f61bc76f77d1" providerId="ADAL" clId="{DD9E514B-F0C1-46A9-AACA-FDEC61407F2D}" dt="2023-04-26T21:28:54.264" v="1184" actId="478"/>
          <ac:spMkLst>
            <pc:docMk/>
            <pc:sldMk cId="1624407835" sldId="257"/>
            <ac:spMk id="2" creationId="{B86DDDD8-7A7B-FCBC-7977-1181C2D276AC}"/>
          </ac:spMkLst>
        </pc:spChg>
        <pc:spChg chg="del">
          <ac:chgData name="Robert Prattico" userId="8361f8e2-ad8a-4fdf-80ee-f61bc76f77d1" providerId="ADAL" clId="{DD9E514B-F0C1-46A9-AACA-FDEC61407F2D}" dt="2023-04-26T21:28:26.266" v="1183" actId="478"/>
          <ac:spMkLst>
            <pc:docMk/>
            <pc:sldMk cId="1624407835" sldId="257"/>
            <ac:spMk id="3" creationId="{FDCCC473-1FA1-462C-0322-2A3BE610A539}"/>
          </ac:spMkLst>
        </pc:spChg>
        <pc:spChg chg="add mod">
          <ac:chgData name="Robert Prattico" userId="8361f8e2-ad8a-4fdf-80ee-f61bc76f77d1" providerId="ADAL" clId="{DD9E514B-F0C1-46A9-AACA-FDEC61407F2D}" dt="2023-04-26T21:28:54.264" v="1184" actId="478"/>
          <ac:spMkLst>
            <pc:docMk/>
            <pc:sldMk cId="1624407835" sldId="257"/>
            <ac:spMk id="5" creationId="{9CB91606-2DB0-C59B-1C0D-4B58E8182FFE}"/>
          </ac:spMkLst>
        </pc:spChg>
      </pc:sldChg>
      <pc:sldChg chg="addSp delSp modSp del mod setBg">
        <pc:chgData name="Robert Prattico" userId="8361f8e2-ad8a-4fdf-80ee-f61bc76f77d1" providerId="ADAL" clId="{DD9E514B-F0C1-46A9-AACA-FDEC61407F2D}" dt="2023-04-26T22:23:46.252" v="2068" actId="47"/>
        <pc:sldMkLst>
          <pc:docMk/>
          <pc:sldMk cId="1534134721" sldId="258"/>
        </pc:sldMkLst>
        <pc:spChg chg="del">
          <ac:chgData name="Robert Prattico" userId="8361f8e2-ad8a-4fdf-80ee-f61bc76f77d1" providerId="ADAL" clId="{DD9E514B-F0C1-46A9-AACA-FDEC61407F2D}" dt="2023-04-26T21:34:40.812" v="1304" actId="478"/>
          <ac:spMkLst>
            <pc:docMk/>
            <pc:sldMk cId="1534134721" sldId="258"/>
            <ac:spMk id="2" creationId="{B86DDDD8-7A7B-FCBC-7977-1181C2D276AC}"/>
          </ac:spMkLst>
        </pc:spChg>
        <pc:spChg chg="del">
          <ac:chgData name="Robert Prattico" userId="8361f8e2-ad8a-4fdf-80ee-f61bc76f77d1" providerId="ADAL" clId="{DD9E514B-F0C1-46A9-AACA-FDEC61407F2D}" dt="2023-04-26T21:33:17.353" v="1286" actId="478"/>
          <ac:spMkLst>
            <pc:docMk/>
            <pc:sldMk cId="1534134721" sldId="258"/>
            <ac:spMk id="3" creationId="{FDCCC473-1FA1-462C-0322-2A3BE610A539}"/>
          </ac:spMkLst>
        </pc:spChg>
        <pc:spChg chg="add del mod">
          <ac:chgData name="Robert Prattico" userId="8361f8e2-ad8a-4fdf-80ee-f61bc76f77d1" providerId="ADAL" clId="{DD9E514B-F0C1-46A9-AACA-FDEC61407F2D}" dt="2023-04-26T21:34:43.129" v="1305" actId="478"/>
          <ac:spMkLst>
            <pc:docMk/>
            <pc:sldMk cId="1534134721" sldId="258"/>
            <ac:spMk id="6" creationId="{C66E080A-8B93-1CA6-78AA-4D32444F4F98}"/>
          </ac:spMkLst>
        </pc:spChg>
        <pc:spChg chg="add mod">
          <ac:chgData name="Robert Prattico" userId="8361f8e2-ad8a-4fdf-80ee-f61bc76f77d1" providerId="ADAL" clId="{DD9E514B-F0C1-46A9-AACA-FDEC61407F2D}" dt="2023-04-26T21:36:19.785" v="1335" actId="692"/>
          <ac:spMkLst>
            <pc:docMk/>
            <pc:sldMk cId="1534134721" sldId="258"/>
            <ac:spMk id="7" creationId="{FA9E33B5-00CB-83DE-857B-BCD4951D75DD}"/>
          </ac:spMkLst>
        </pc:spChg>
        <pc:picChg chg="add mod">
          <ac:chgData name="Robert Prattico" userId="8361f8e2-ad8a-4fdf-80ee-f61bc76f77d1" providerId="ADAL" clId="{DD9E514B-F0C1-46A9-AACA-FDEC61407F2D}" dt="2023-04-26T21:36:27.674" v="1337" actId="1076"/>
          <ac:picMkLst>
            <pc:docMk/>
            <pc:sldMk cId="1534134721" sldId="258"/>
            <ac:picMk id="4" creationId="{03ECDCE1-8768-9D2E-8D98-E52F7291A305}"/>
          </ac:picMkLst>
        </pc:picChg>
      </pc:sldChg>
      <pc:sldChg chg="delSp del mod">
        <pc:chgData name="Robert Prattico" userId="8361f8e2-ad8a-4fdf-80ee-f61bc76f77d1" providerId="ADAL" clId="{DD9E514B-F0C1-46A9-AACA-FDEC61407F2D}" dt="2023-04-27T00:48:45.365" v="4234" actId="47"/>
        <pc:sldMkLst>
          <pc:docMk/>
          <pc:sldMk cId="1745256098" sldId="259"/>
        </pc:sldMkLst>
        <pc:spChg chg="del">
          <ac:chgData name="Robert Prattico" userId="8361f8e2-ad8a-4fdf-80ee-f61bc76f77d1" providerId="ADAL" clId="{DD9E514B-F0C1-46A9-AACA-FDEC61407F2D}" dt="2023-04-27T00:44:35.688" v="4037" actId="478"/>
          <ac:spMkLst>
            <pc:docMk/>
            <pc:sldMk cId="1745256098" sldId="259"/>
            <ac:spMk id="3" creationId="{685D9D1C-0D5F-AB9F-163C-A725BAEE716E}"/>
          </ac:spMkLst>
        </pc:spChg>
      </pc:sldChg>
      <pc:sldChg chg="addSp delSp modSp del mod">
        <pc:chgData name="Robert Prattico" userId="8361f8e2-ad8a-4fdf-80ee-f61bc76f77d1" providerId="ADAL" clId="{DD9E514B-F0C1-46A9-AACA-FDEC61407F2D}" dt="2023-04-26T22:55:46.119" v="3066" actId="47"/>
        <pc:sldMkLst>
          <pc:docMk/>
          <pc:sldMk cId="1441295672" sldId="260"/>
        </pc:sldMkLst>
        <pc:spChg chg="mod">
          <ac:chgData name="Robert Prattico" userId="8361f8e2-ad8a-4fdf-80ee-f61bc76f77d1" providerId="ADAL" clId="{DD9E514B-F0C1-46A9-AACA-FDEC61407F2D}" dt="2023-04-26T22:48:18.381" v="2427" actId="20577"/>
          <ac:spMkLst>
            <pc:docMk/>
            <pc:sldMk cId="1441295672" sldId="260"/>
            <ac:spMk id="2" creationId="{B86DDDD8-7A7B-FCBC-7977-1181C2D276AC}"/>
          </ac:spMkLst>
        </pc:spChg>
        <pc:spChg chg="del">
          <ac:chgData name="Robert Prattico" userId="8361f8e2-ad8a-4fdf-80ee-f61bc76f77d1" providerId="ADAL" clId="{DD9E514B-F0C1-46A9-AACA-FDEC61407F2D}" dt="2023-04-26T22:47:30.077" v="2422" actId="478"/>
          <ac:spMkLst>
            <pc:docMk/>
            <pc:sldMk cId="1441295672" sldId="260"/>
            <ac:spMk id="3" creationId="{FDCCC473-1FA1-462C-0322-2A3BE610A539}"/>
          </ac:spMkLst>
        </pc:spChg>
        <pc:spChg chg="add">
          <ac:chgData name="Robert Prattico" userId="8361f8e2-ad8a-4fdf-80ee-f61bc76f77d1" providerId="ADAL" clId="{DD9E514B-F0C1-46A9-AACA-FDEC61407F2D}" dt="2023-04-26T22:47:30.389" v="2423" actId="22"/>
          <ac:spMkLst>
            <pc:docMk/>
            <pc:sldMk cId="1441295672" sldId="260"/>
            <ac:spMk id="5" creationId="{FA20E45C-605A-1AD6-A909-BE7569B84916}"/>
          </ac:spMkLst>
        </pc:spChg>
        <pc:spChg chg="add mod">
          <ac:chgData name="Robert Prattico" userId="8361f8e2-ad8a-4fdf-80ee-f61bc76f77d1" providerId="ADAL" clId="{DD9E514B-F0C1-46A9-AACA-FDEC61407F2D}" dt="2023-04-26T22:48:22.364" v="2428" actId="1076"/>
          <ac:spMkLst>
            <pc:docMk/>
            <pc:sldMk cId="1441295672" sldId="260"/>
            <ac:spMk id="6" creationId="{423DC7B5-693E-2EF5-7C89-B0A2AA154AED}"/>
          </ac:spMkLst>
        </pc:spChg>
      </pc:sldChg>
      <pc:sldChg chg="del">
        <pc:chgData name="Robert Prattico" userId="8361f8e2-ad8a-4fdf-80ee-f61bc76f77d1" providerId="ADAL" clId="{DD9E514B-F0C1-46A9-AACA-FDEC61407F2D}" dt="2023-04-27T01:05:42.167" v="4275" actId="47"/>
        <pc:sldMkLst>
          <pc:docMk/>
          <pc:sldMk cId="2836386381" sldId="261"/>
        </pc:sldMkLst>
      </pc:sldChg>
      <pc:sldChg chg="del ord">
        <pc:chgData name="Robert Prattico" userId="8361f8e2-ad8a-4fdf-80ee-f61bc76f77d1" providerId="ADAL" clId="{DD9E514B-F0C1-46A9-AACA-FDEC61407F2D}" dt="2023-04-27T00:43:51.395" v="4036" actId="47"/>
        <pc:sldMkLst>
          <pc:docMk/>
          <pc:sldMk cId="3889074291" sldId="262"/>
        </pc:sldMkLst>
      </pc:sldChg>
      <pc:sldChg chg="del">
        <pc:chgData name="Robert Prattico" userId="8361f8e2-ad8a-4fdf-80ee-f61bc76f77d1" providerId="ADAL" clId="{DD9E514B-F0C1-46A9-AACA-FDEC61407F2D}" dt="2023-04-27T01:13:29.936" v="4405" actId="2696"/>
        <pc:sldMkLst>
          <pc:docMk/>
          <pc:sldMk cId="2275104391" sldId="263"/>
        </pc:sldMkLst>
      </pc:sldChg>
      <pc:sldChg chg="del">
        <pc:chgData name="Robert Prattico" userId="8361f8e2-ad8a-4fdf-80ee-f61bc76f77d1" providerId="ADAL" clId="{DD9E514B-F0C1-46A9-AACA-FDEC61407F2D}" dt="2023-04-27T01:53:50.962" v="4810" actId="47"/>
        <pc:sldMkLst>
          <pc:docMk/>
          <pc:sldMk cId="669578373" sldId="264"/>
        </pc:sldMkLst>
      </pc:sldChg>
      <pc:sldChg chg="del">
        <pc:chgData name="Robert Prattico" userId="8361f8e2-ad8a-4fdf-80ee-f61bc76f77d1" providerId="ADAL" clId="{DD9E514B-F0C1-46A9-AACA-FDEC61407F2D}" dt="2023-04-27T01:54:14.260" v="4820" actId="47"/>
        <pc:sldMkLst>
          <pc:docMk/>
          <pc:sldMk cId="3805568298" sldId="265"/>
        </pc:sldMkLst>
      </pc:sldChg>
      <pc:sldChg chg="del">
        <pc:chgData name="Robert Prattico" userId="8361f8e2-ad8a-4fdf-80ee-f61bc76f77d1" providerId="ADAL" clId="{DD9E514B-F0C1-46A9-AACA-FDEC61407F2D}" dt="2023-04-27T01:54:49.297" v="4879" actId="47"/>
        <pc:sldMkLst>
          <pc:docMk/>
          <pc:sldMk cId="143259412" sldId="266"/>
        </pc:sldMkLst>
      </pc:sldChg>
      <pc:sldChg chg="del">
        <pc:chgData name="Robert Prattico" userId="8361f8e2-ad8a-4fdf-80ee-f61bc76f77d1" providerId="ADAL" clId="{DD9E514B-F0C1-46A9-AACA-FDEC61407F2D}" dt="2023-04-27T01:54:39.139" v="4867" actId="47"/>
        <pc:sldMkLst>
          <pc:docMk/>
          <pc:sldMk cId="3463968132" sldId="267"/>
        </pc:sldMkLst>
      </pc:sldChg>
      <pc:sldChg chg="del">
        <pc:chgData name="Robert Prattico" userId="8361f8e2-ad8a-4fdf-80ee-f61bc76f77d1" providerId="ADAL" clId="{DD9E514B-F0C1-46A9-AACA-FDEC61407F2D}" dt="2023-04-27T02:21:15.362" v="5000" actId="47"/>
        <pc:sldMkLst>
          <pc:docMk/>
          <pc:sldMk cId="3088445556" sldId="268"/>
        </pc:sldMkLst>
      </pc:sldChg>
      <pc:sldChg chg="del">
        <pc:chgData name="Robert Prattico" userId="8361f8e2-ad8a-4fdf-80ee-f61bc76f77d1" providerId="ADAL" clId="{DD9E514B-F0C1-46A9-AACA-FDEC61407F2D}" dt="2023-04-27T02:21:28.652" v="5015" actId="47"/>
        <pc:sldMkLst>
          <pc:docMk/>
          <pc:sldMk cId="2081215606" sldId="269"/>
        </pc:sldMkLst>
      </pc:sldChg>
      <pc:sldChg chg="del">
        <pc:chgData name="Robert Prattico" userId="8361f8e2-ad8a-4fdf-80ee-f61bc76f77d1" providerId="ADAL" clId="{DD9E514B-F0C1-46A9-AACA-FDEC61407F2D}" dt="2023-04-27T02:21:49.767" v="5046" actId="47"/>
        <pc:sldMkLst>
          <pc:docMk/>
          <pc:sldMk cId="405688401" sldId="270"/>
        </pc:sldMkLst>
      </pc:sldChg>
      <pc:sldChg chg="del">
        <pc:chgData name="Robert Prattico" userId="8361f8e2-ad8a-4fdf-80ee-f61bc76f77d1" providerId="ADAL" clId="{DD9E514B-F0C1-46A9-AACA-FDEC61407F2D}" dt="2023-04-27T02:22:26.186" v="5098" actId="47"/>
        <pc:sldMkLst>
          <pc:docMk/>
          <pc:sldMk cId="943462852" sldId="272"/>
        </pc:sldMkLst>
      </pc:sldChg>
      <pc:sldChg chg="del">
        <pc:chgData name="Robert Prattico" userId="8361f8e2-ad8a-4fdf-80ee-f61bc76f77d1" providerId="ADAL" clId="{DD9E514B-F0C1-46A9-AACA-FDEC61407F2D}" dt="2023-04-27T02:22:46.660" v="5120" actId="47"/>
        <pc:sldMkLst>
          <pc:docMk/>
          <pc:sldMk cId="4087319284" sldId="273"/>
        </pc:sldMkLst>
      </pc:sldChg>
      <pc:sldChg chg="del">
        <pc:chgData name="Robert Prattico" userId="8361f8e2-ad8a-4fdf-80ee-f61bc76f77d1" providerId="ADAL" clId="{DD9E514B-F0C1-46A9-AACA-FDEC61407F2D}" dt="2023-04-27T18:10:16.021" v="5977" actId="47"/>
        <pc:sldMkLst>
          <pc:docMk/>
          <pc:sldMk cId="295849800" sldId="274"/>
        </pc:sldMkLst>
      </pc:sldChg>
      <pc:sldChg chg="addSp delSp modSp add mod ord setBg">
        <pc:chgData name="Robert Prattico" userId="8361f8e2-ad8a-4fdf-80ee-f61bc76f77d1" providerId="ADAL" clId="{DD9E514B-F0C1-46A9-AACA-FDEC61407F2D}" dt="2023-04-27T00:25:52.641" v="3640" actId="113"/>
        <pc:sldMkLst>
          <pc:docMk/>
          <pc:sldMk cId="3239514101" sldId="275"/>
        </pc:sldMkLst>
        <pc:spChg chg="add del mod">
          <ac:chgData name="Robert Prattico" userId="8361f8e2-ad8a-4fdf-80ee-f61bc76f77d1" providerId="ADAL" clId="{DD9E514B-F0C1-46A9-AACA-FDEC61407F2D}" dt="2023-04-26T21:33:13.492" v="1285"/>
          <ac:spMkLst>
            <pc:docMk/>
            <pc:sldMk cId="3239514101" sldId="275"/>
            <ac:spMk id="2" creationId="{3086852C-369A-766E-6AF0-FEAFE36103A9}"/>
          </ac:spMkLst>
        </pc:spChg>
        <pc:spChg chg="add del mod">
          <ac:chgData name="Robert Prattico" userId="8361f8e2-ad8a-4fdf-80ee-f61bc76f77d1" providerId="ADAL" clId="{DD9E514B-F0C1-46A9-AACA-FDEC61407F2D}" dt="2023-04-26T21:46:54.248" v="1770" actId="478"/>
          <ac:spMkLst>
            <pc:docMk/>
            <pc:sldMk cId="3239514101" sldId="275"/>
            <ac:spMk id="3" creationId="{F97D88D8-F3B2-C5F4-7A6C-820670DA2CF8}"/>
          </ac:spMkLst>
        </pc:spChg>
        <pc:spChg chg="add del mod">
          <ac:chgData name="Robert Prattico" userId="8361f8e2-ad8a-4fdf-80ee-f61bc76f77d1" providerId="ADAL" clId="{DD9E514B-F0C1-46A9-AACA-FDEC61407F2D}" dt="2023-04-26T21:39:25.530" v="1450"/>
          <ac:spMkLst>
            <pc:docMk/>
            <pc:sldMk cId="3239514101" sldId="275"/>
            <ac:spMk id="5" creationId="{3AB92C06-35A4-F679-F5EC-D90D306D01BC}"/>
          </ac:spMkLst>
        </pc:spChg>
        <pc:spChg chg="add del mod">
          <ac:chgData name="Robert Prattico" userId="8361f8e2-ad8a-4fdf-80ee-f61bc76f77d1" providerId="ADAL" clId="{DD9E514B-F0C1-46A9-AACA-FDEC61407F2D}" dt="2023-04-26T21:40:46.884" v="1469"/>
          <ac:spMkLst>
            <pc:docMk/>
            <pc:sldMk cId="3239514101" sldId="275"/>
            <ac:spMk id="6" creationId="{FD854155-9BF8-478F-0279-C3CD498AC83C}"/>
          </ac:spMkLst>
        </pc:spChg>
        <pc:spChg chg="add del mod">
          <ac:chgData name="Robert Prattico" userId="8361f8e2-ad8a-4fdf-80ee-f61bc76f77d1" providerId="ADAL" clId="{DD9E514B-F0C1-46A9-AACA-FDEC61407F2D}" dt="2023-04-26T21:41:21.317" v="1504"/>
          <ac:spMkLst>
            <pc:docMk/>
            <pc:sldMk cId="3239514101" sldId="275"/>
            <ac:spMk id="7" creationId="{EF86D7E3-6C07-C943-DB34-243099ED5B08}"/>
          </ac:spMkLst>
        </pc:spChg>
        <pc:spChg chg="add del mod">
          <ac:chgData name="Robert Prattico" userId="8361f8e2-ad8a-4fdf-80ee-f61bc76f77d1" providerId="ADAL" clId="{DD9E514B-F0C1-46A9-AACA-FDEC61407F2D}" dt="2023-04-26T21:41:21.149" v="1503"/>
          <ac:spMkLst>
            <pc:docMk/>
            <pc:sldMk cId="3239514101" sldId="275"/>
            <ac:spMk id="8" creationId="{DD025622-9F4A-06FD-1013-2E96329C6856}"/>
          </ac:spMkLst>
        </pc:spChg>
        <pc:spChg chg="del">
          <ac:chgData name="Robert Prattico" userId="8361f8e2-ad8a-4fdf-80ee-f61bc76f77d1" providerId="ADAL" clId="{DD9E514B-F0C1-46A9-AACA-FDEC61407F2D}" dt="2023-04-26T21:29:08.793" v="1191" actId="478"/>
          <ac:spMkLst>
            <pc:docMk/>
            <pc:sldMk cId="3239514101" sldId="275"/>
            <ac:spMk id="9" creationId="{DF48F8E3-D552-E006-2A2C-6472F9C9C268}"/>
          </ac:spMkLst>
        </pc:spChg>
        <pc:spChg chg="add del mod">
          <ac:chgData name="Robert Prattico" userId="8361f8e2-ad8a-4fdf-80ee-f61bc76f77d1" providerId="ADAL" clId="{DD9E514B-F0C1-46A9-AACA-FDEC61407F2D}" dt="2023-04-26T21:41:20.965" v="1502"/>
          <ac:spMkLst>
            <pc:docMk/>
            <pc:sldMk cId="3239514101" sldId="275"/>
            <ac:spMk id="10" creationId="{A149B40A-3538-517D-FF31-BA4CFBC2B9EA}"/>
          </ac:spMkLst>
        </pc:spChg>
        <pc:spChg chg="add del mod">
          <ac:chgData name="Robert Prattico" userId="8361f8e2-ad8a-4fdf-80ee-f61bc76f77d1" providerId="ADAL" clId="{DD9E514B-F0C1-46A9-AACA-FDEC61407F2D}" dt="2023-04-26T21:45:45.616" v="1751"/>
          <ac:spMkLst>
            <pc:docMk/>
            <pc:sldMk cId="3239514101" sldId="275"/>
            <ac:spMk id="11" creationId="{B7EFEAA3-4CFD-AD92-0D7F-793B182EB091}"/>
          </ac:spMkLst>
        </pc:spChg>
        <pc:spChg chg="del">
          <ac:chgData name="Robert Prattico" userId="8361f8e2-ad8a-4fdf-80ee-f61bc76f77d1" providerId="ADAL" clId="{DD9E514B-F0C1-46A9-AACA-FDEC61407F2D}" dt="2023-04-26T21:29:11.609" v="1194" actId="478"/>
          <ac:spMkLst>
            <pc:docMk/>
            <pc:sldMk cId="3239514101" sldId="275"/>
            <ac:spMk id="12" creationId="{269158EB-37B2-62A4-51B8-4166C4F89491}"/>
          </ac:spMkLst>
        </pc:spChg>
        <pc:spChg chg="del">
          <ac:chgData name="Robert Prattico" userId="8361f8e2-ad8a-4fdf-80ee-f61bc76f77d1" providerId="ADAL" clId="{DD9E514B-F0C1-46A9-AACA-FDEC61407F2D}" dt="2023-04-26T21:29:13.923" v="1196" actId="478"/>
          <ac:spMkLst>
            <pc:docMk/>
            <pc:sldMk cId="3239514101" sldId="275"/>
            <ac:spMk id="13" creationId="{C6022926-D22A-408B-C34E-226D5E0C53B5}"/>
          </ac:spMkLst>
        </pc:spChg>
        <pc:spChg chg="del">
          <ac:chgData name="Robert Prattico" userId="8361f8e2-ad8a-4fdf-80ee-f61bc76f77d1" providerId="ADAL" clId="{DD9E514B-F0C1-46A9-AACA-FDEC61407F2D}" dt="2023-04-26T21:29:21.761" v="1204" actId="478"/>
          <ac:spMkLst>
            <pc:docMk/>
            <pc:sldMk cId="3239514101" sldId="275"/>
            <ac:spMk id="14" creationId="{324864C9-A3E1-AA72-6722-9CE5241B1375}"/>
          </ac:spMkLst>
        </pc:spChg>
        <pc:spChg chg="del">
          <ac:chgData name="Robert Prattico" userId="8361f8e2-ad8a-4fdf-80ee-f61bc76f77d1" providerId="ADAL" clId="{DD9E514B-F0C1-46A9-AACA-FDEC61407F2D}" dt="2023-04-26T21:29:17.961" v="1200" actId="478"/>
          <ac:spMkLst>
            <pc:docMk/>
            <pc:sldMk cId="3239514101" sldId="275"/>
            <ac:spMk id="15" creationId="{0596C2FD-B332-CC70-E0ED-B47E0CC86B1D}"/>
          </ac:spMkLst>
        </pc:spChg>
        <pc:spChg chg="del mod">
          <ac:chgData name="Robert Prattico" userId="8361f8e2-ad8a-4fdf-80ee-f61bc76f77d1" providerId="ADAL" clId="{DD9E514B-F0C1-46A9-AACA-FDEC61407F2D}" dt="2023-04-26T21:29:12.521" v="1195" actId="478"/>
          <ac:spMkLst>
            <pc:docMk/>
            <pc:sldMk cId="3239514101" sldId="275"/>
            <ac:spMk id="16" creationId="{7CBA9776-0681-476D-EC08-9AC64E2F73F5}"/>
          </ac:spMkLst>
        </pc:spChg>
        <pc:spChg chg="del mod">
          <ac:chgData name="Robert Prattico" userId="8361f8e2-ad8a-4fdf-80ee-f61bc76f77d1" providerId="ADAL" clId="{DD9E514B-F0C1-46A9-AACA-FDEC61407F2D}" dt="2023-04-26T21:29:14.968" v="1197" actId="478"/>
          <ac:spMkLst>
            <pc:docMk/>
            <pc:sldMk cId="3239514101" sldId="275"/>
            <ac:spMk id="17" creationId="{9B2F28B7-8B97-5DF1-B645-9E0E9376768E}"/>
          </ac:spMkLst>
        </pc:spChg>
        <pc:spChg chg="del">
          <ac:chgData name="Robert Prattico" userId="8361f8e2-ad8a-4fdf-80ee-f61bc76f77d1" providerId="ADAL" clId="{DD9E514B-F0C1-46A9-AACA-FDEC61407F2D}" dt="2023-04-26T21:29:15.680" v="1198" actId="478"/>
          <ac:spMkLst>
            <pc:docMk/>
            <pc:sldMk cId="3239514101" sldId="275"/>
            <ac:spMk id="18" creationId="{10DD6D96-079C-472A-5036-9A3F8F93C5CE}"/>
          </ac:spMkLst>
        </pc:spChg>
        <pc:spChg chg="del">
          <ac:chgData name="Robert Prattico" userId="8361f8e2-ad8a-4fdf-80ee-f61bc76f77d1" providerId="ADAL" clId="{DD9E514B-F0C1-46A9-AACA-FDEC61407F2D}" dt="2023-04-26T21:29:19.057" v="1201" actId="478"/>
          <ac:spMkLst>
            <pc:docMk/>
            <pc:sldMk cId="3239514101" sldId="275"/>
            <ac:spMk id="19" creationId="{DE68BDB9-4F42-9771-7CF7-834924E714E5}"/>
          </ac:spMkLst>
        </pc:spChg>
        <pc:spChg chg="del">
          <ac:chgData name="Robert Prattico" userId="8361f8e2-ad8a-4fdf-80ee-f61bc76f77d1" providerId="ADAL" clId="{DD9E514B-F0C1-46A9-AACA-FDEC61407F2D}" dt="2023-04-26T21:29:23.137" v="1205" actId="478"/>
          <ac:spMkLst>
            <pc:docMk/>
            <pc:sldMk cId="3239514101" sldId="275"/>
            <ac:spMk id="20" creationId="{49BD5EEE-DB55-C22C-1F1B-FBC1AAE77CB7}"/>
          </ac:spMkLst>
        </pc:spChg>
        <pc:spChg chg="add mod">
          <ac:chgData name="Robert Prattico" userId="8361f8e2-ad8a-4fdf-80ee-f61bc76f77d1" providerId="ADAL" clId="{DD9E514B-F0C1-46A9-AACA-FDEC61407F2D}" dt="2023-04-26T21:48:29.366" v="1809" actId="1076"/>
          <ac:spMkLst>
            <pc:docMk/>
            <pc:sldMk cId="3239514101" sldId="275"/>
            <ac:spMk id="22" creationId="{15FBD9D3-C857-5A91-6A6C-9686233F4022}"/>
          </ac:spMkLst>
        </pc:spChg>
        <pc:spChg chg="add mod">
          <ac:chgData name="Robert Prattico" userId="8361f8e2-ad8a-4fdf-80ee-f61bc76f77d1" providerId="ADAL" clId="{DD9E514B-F0C1-46A9-AACA-FDEC61407F2D}" dt="2023-04-27T00:25:52.641" v="3640" actId="113"/>
          <ac:spMkLst>
            <pc:docMk/>
            <pc:sldMk cId="3239514101" sldId="275"/>
            <ac:spMk id="23" creationId="{6273B55D-424C-4FF3-6E25-B09A5927CDE4}"/>
          </ac:spMkLst>
        </pc:spChg>
        <pc:spChg chg="add del mod">
          <ac:chgData name="Robert Prattico" userId="8361f8e2-ad8a-4fdf-80ee-f61bc76f77d1" providerId="ADAL" clId="{DD9E514B-F0C1-46A9-AACA-FDEC61407F2D}" dt="2023-04-26T21:50:59.952" v="1870"/>
          <ac:spMkLst>
            <pc:docMk/>
            <pc:sldMk cId="3239514101" sldId="275"/>
            <ac:spMk id="24" creationId="{C205521B-ACA5-F81B-39D6-2EFD9893294F}"/>
          </ac:spMkLst>
        </pc:spChg>
        <pc:spChg chg="add del mod">
          <ac:chgData name="Robert Prattico" userId="8361f8e2-ad8a-4fdf-80ee-f61bc76f77d1" providerId="ADAL" clId="{DD9E514B-F0C1-46A9-AACA-FDEC61407F2D}" dt="2023-04-26T22:53:24.966" v="3039" actId="20577"/>
          <ac:spMkLst>
            <pc:docMk/>
            <pc:sldMk cId="3239514101" sldId="275"/>
            <ac:spMk id="26" creationId="{A9117404-0917-F191-F04E-FF5E2C615D61}"/>
          </ac:spMkLst>
        </pc:spChg>
        <pc:spChg chg="add del mod">
          <ac:chgData name="Robert Prattico" userId="8361f8e2-ad8a-4fdf-80ee-f61bc76f77d1" providerId="ADAL" clId="{DD9E514B-F0C1-46A9-AACA-FDEC61407F2D}" dt="2023-04-26T22:15:07.392" v="2065" actId="478"/>
          <ac:spMkLst>
            <pc:docMk/>
            <pc:sldMk cId="3239514101" sldId="275"/>
            <ac:spMk id="28" creationId="{9E1AB45B-C267-E583-9E2F-ADF70C5A4E4E}"/>
          </ac:spMkLst>
        </pc:spChg>
        <pc:picChg chg="add del mod">
          <ac:chgData name="Robert Prattico" userId="8361f8e2-ad8a-4fdf-80ee-f61bc76f77d1" providerId="ADAL" clId="{DD9E514B-F0C1-46A9-AACA-FDEC61407F2D}" dt="2023-04-26T21:33:13.490" v="1283" actId="478"/>
          <ac:picMkLst>
            <pc:docMk/>
            <pc:sldMk cId="3239514101" sldId="275"/>
            <ac:picMk id="4" creationId="{86D71071-BAFB-79AE-EF6F-F6394374C446}"/>
          </ac:picMkLst>
        </pc:picChg>
        <pc:picChg chg="add mod ord modCrop">
          <ac:chgData name="Robert Prattico" userId="8361f8e2-ad8a-4fdf-80ee-f61bc76f77d1" providerId="ADAL" clId="{DD9E514B-F0C1-46A9-AACA-FDEC61407F2D}" dt="2023-04-26T21:48:23.147" v="1808" actId="18131"/>
          <ac:picMkLst>
            <pc:docMk/>
            <pc:sldMk cId="3239514101" sldId="275"/>
            <ac:picMk id="21" creationId="{D1E91812-E8BC-AF44-1E9C-7C9793F45A51}"/>
          </ac:picMkLst>
        </pc:picChg>
        <pc:picChg chg="add del mod">
          <ac:chgData name="Robert Prattico" userId="8361f8e2-ad8a-4fdf-80ee-f61bc76f77d1" providerId="ADAL" clId="{DD9E514B-F0C1-46A9-AACA-FDEC61407F2D}" dt="2023-04-26T22:14:30.335" v="2061" actId="478"/>
          <ac:picMkLst>
            <pc:docMk/>
            <pc:sldMk cId="3239514101" sldId="275"/>
            <ac:picMk id="27" creationId="{953DF77A-2BCC-68A2-69D2-A6996EB0DF15}"/>
          </ac:picMkLst>
        </pc:picChg>
        <pc:picChg chg="add mod">
          <ac:chgData name="Robert Prattico" userId="8361f8e2-ad8a-4fdf-80ee-f61bc76f77d1" providerId="ADAL" clId="{DD9E514B-F0C1-46A9-AACA-FDEC61407F2D}" dt="2023-04-26T22:52:34.577" v="3021" actId="1076"/>
          <ac:picMkLst>
            <pc:docMk/>
            <pc:sldMk cId="3239514101" sldId="275"/>
            <ac:picMk id="30" creationId="{5214514F-E335-2482-D14A-9F6C0634ECA0}"/>
          </ac:picMkLst>
        </pc:picChg>
        <pc:picChg chg="add del mod">
          <ac:chgData name="Robert Prattico" userId="8361f8e2-ad8a-4fdf-80ee-f61bc76f77d1" providerId="ADAL" clId="{DD9E514B-F0C1-46A9-AACA-FDEC61407F2D}" dt="2023-04-26T21:45:43.616" v="1749" actId="478"/>
          <ac:picMkLst>
            <pc:docMk/>
            <pc:sldMk cId="3239514101" sldId="275"/>
            <ac:picMk id="1030" creationId="{5B8C78D0-7951-64BE-487E-FACA20B96F7E}"/>
          </ac:picMkLst>
        </pc:picChg>
        <pc:picChg chg="del">
          <ac:chgData name="Robert Prattico" userId="8361f8e2-ad8a-4fdf-80ee-f61bc76f77d1" providerId="ADAL" clId="{DD9E514B-F0C1-46A9-AACA-FDEC61407F2D}" dt="2023-04-26T21:29:19.640" v="1202" actId="478"/>
          <ac:picMkLst>
            <pc:docMk/>
            <pc:sldMk cId="3239514101" sldId="275"/>
            <ac:picMk id="1048" creationId="{A4811C96-CAFD-EEE8-6DD5-6B19679B04B2}"/>
          </ac:picMkLst>
        </pc:picChg>
        <pc:picChg chg="del">
          <ac:chgData name="Robert Prattico" userId="8361f8e2-ad8a-4fdf-80ee-f61bc76f77d1" providerId="ADAL" clId="{DD9E514B-F0C1-46A9-AACA-FDEC61407F2D}" dt="2023-04-26T21:29:20.250" v="1203" actId="478"/>
          <ac:picMkLst>
            <pc:docMk/>
            <pc:sldMk cId="3239514101" sldId="275"/>
            <ac:picMk id="1052" creationId="{ECDA81A0-1B07-03B2-B77A-4D6C27724B4E}"/>
          </ac:picMkLst>
        </pc:picChg>
        <pc:picChg chg="del">
          <ac:chgData name="Robert Prattico" userId="8361f8e2-ad8a-4fdf-80ee-f61bc76f77d1" providerId="ADAL" clId="{DD9E514B-F0C1-46A9-AACA-FDEC61407F2D}" dt="2023-04-26T21:29:08.112" v="1190" actId="478"/>
          <ac:picMkLst>
            <pc:docMk/>
            <pc:sldMk cId="3239514101" sldId="275"/>
            <ac:picMk id="1054" creationId="{259DEB98-3E28-D2FF-A63D-ECB7B24FD169}"/>
          </ac:picMkLst>
        </pc:picChg>
        <pc:picChg chg="del">
          <ac:chgData name="Robert Prattico" userId="8361f8e2-ad8a-4fdf-80ee-f61bc76f77d1" providerId="ADAL" clId="{DD9E514B-F0C1-46A9-AACA-FDEC61407F2D}" dt="2023-04-26T21:29:16.200" v="1199" actId="478"/>
          <ac:picMkLst>
            <pc:docMk/>
            <pc:sldMk cId="3239514101" sldId="275"/>
            <ac:picMk id="1058" creationId="{671EB378-B440-C44B-7041-566950973B65}"/>
          </ac:picMkLst>
        </pc:picChg>
        <pc:picChg chg="del">
          <ac:chgData name="Robert Prattico" userId="8361f8e2-ad8a-4fdf-80ee-f61bc76f77d1" providerId="ADAL" clId="{DD9E514B-F0C1-46A9-AACA-FDEC61407F2D}" dt="2023-04-26T21:29:07.457" v="1189" actId="478"/>
          <ac:picMkLst>
            <pc:docMk/>
            <pc:sldMk cId="3239514101" sldId="275"/>
            <ac:picMk id="1060" creationId="{A67D217E-EBBE-07F2-C762-0E7B0BF646A0}"/>
          </ac:picMkLst>
        </pc:picChg>
      </pc:sldChg>
      <pc:sldChg chg="addSp delSp modSp add mod">
        <pc:chgData name="Robert Prattico" userId="8361f8e2-ad8a-4fdf-80ee-f61bc76f77d1" providerId="ADAL" clId="{DD9E514B-F0C1-46A9-AACA-FDEC61407F2D}" dt="2023-04-27T19:37:26.772" v="7566" actId="208"/>
        <pc:sldMkLst>
          <pc:docMk/>
          <pc:sldMk cId="152018551" sldId="276"/>
        </pc:sldMkLst>
        <pc:spChg chg="add mod">
          <ac:chgData name="Robert Prattico" userId="8361f8e2-ad8a-4fdf-80ee-f61bc76f77d1" providerId="ADAL" clId="{DD9E514B-F0C1-46A9-AACA-FDEC61407F2D}" dt="2023-04-27T00:18:26.566" v="3617" actId="1076"/>
          <ac:spMkLst>
            <pc:docMk/>
            <pc:sldMk cId="152018551" sldId="276"/>
            <ac:spMk id="3" creationId="{5A849AAC-A12B-924F-BCB2-C0271FB57E9F}"/>
          </ac:spMkLst>
        </pc:spChg>
        <pc:spChg chg="add mod ord">
          <ac:chgData name="Robert Prattico" userId="8361f8e2-ad8a-4fdf-80ee-f61bc76f77d1" providerId="ADAL" clId="{DD9E514B-F0C1-46A9-AACA-FDEC61407F2D}" dt="2023-04-27T00:18:36.921" v="3619" actId="1076"/>
          <ac:spMkLst>
            <pc:docMk/>
            <pc:sldMk cId="152018551" sldId="276"/>
            <ac:spMk id="4" creationId="{8E12E758-250F-B15E-C441-58845D3B2C41}"/>
          </ac:spMkLst>
        </pc:spChg>
        <pc:spChg chg="mod">
          <ac:chgData name="Robert Prattico" userId="8361f8e2-ad8a-4fdf-80ee-f61bc76f77d1" providerId="ADAL" clId="{DD9E514B-F0C1-46A9-AACA-FDEC61407F2D}" dt="2023-04-27T00:26:00.227" v="3642" actId="2711"/>
          <ac:spMkLst>
            <pc:docMk/>
            <pc:sldMk cId="152018551" sldId="276"/>
            <ac:spMk id="23" creationId="{6273B55D-424C-4FF3-6E25-B09A5927CDE4}"/>
          </ac:spMkLst>
        </pc:spChg>
        <pc:spChg chg="del">
          <ac:chgData name="Robert Prattico" userId="8361f8e2-ad8a-4fdf-80ee-f61bc76f77d1" providerId="ADAL" clId="{DD9E514B-F0C1-46A9-AACA-FDEC61407F2D}" dt="2023-04-26T22:48:40.501" v="2451" actId="478"/>
          <ac:spMkLst>
            <pc:docMk/>
            <pc:sldMk cId="152018551" sldId="276"/>
            <ac:spMk id="26" creationId="{A9117404-0917-F191-F04E-FF5E2C615D61}"/>
          </ac:spMkLst>
        </pc:spChg>
        <pc:picChg chg="del mod">
          <ac:chgData name="Robert Prattico" userId="8361f8e2-ad8a-4fdf-80ee-f61bc76f77d1" providerId="ADAL" clId="{DD9E514B-F0C1-46A9-AACA-FDEC61407F2D}" dt="2023-04-26T22:53:39.798" v="3040" actId="478"/>
          <ac:picMkLst>
            <pc:docMk/>
            <pc:sldMk cId="152018551" sldId="276"/>
            <ac:picMk id="30" creationId="{5214514F-E335-2482-D14A-9F6C0634ECA0}"/>
          </ac:picMkLst>
        </pc:picChg>
        <pc:picChg chg="add mod">
          <ac:chgData name="Robert Prattico" userId="8361f8e2-ad8a-4fdf-80ee-f61bc76f77d1" providerId="ADAL" clId="{DD9E514B-F0C1-46A9-AACA-FDEC61407F2D}" dt="2023-04-27T19:37:26.772" v="7566" actId="208"/>
          <ac:picMkLst>
            <pc:docMk/>
            <pc:sldMk cId="152018551" sldId="276"/>
            <ac:picMk id="2050" creationId="{824734B5-0133-CF0C-23DE-FA726F2662B5}"/>
          </ac:picMkLst>
        </pc:picChg>
      </pc:sldChg>
      <pc:sldChg chg="addSp delSp modSp add del mod setBg">
        <pc:chgData name="Robert Prattico" userId="8361f8e2-ad8a-4fdf-80ee-f61bc76f77d1" providerId="ADAL" clId="{DD9E514B-F0C1-46A9-AACA-FDEC61407F2D}" dt="2023-04-26T21:34:36.409" v="1303" actId="47"/>
        <pc:sldMkLst>
          <pc:docMk/>
          <pc:sldMk cId="857847067" sldId="276"/>
        </pc:sldMkLst>
        <pc:spChg chg="mod">
          <ac:chgData name="Robert Prattico" userId="8361f8e2-ad8a-4fdf-80ee-f61bc76f77d1" providerId="ADAL" clId="{DD9E514B-F0C1-46A9-AACA-FDEC61407F2D}" dt="2023-04-26T21:34:09.543" v="1302" actId="26606"/>
          <ac:spMkLst>
            <pc:docMk/>
            <pc:sldMk cId="857847067" sldId="276"/>
            <ac:spMk id="3" creationId="{F97D88D8-F3B2-C5F4-7A6C-820670DA2CF8}"/>
          </ac:spMkLst>
        </pc:spChg>
        <pc:spChg chg="add">
          <ac:chgData name="Robert Prattico" userId="8361f8e2-ad8a-4fdf-80ee-f61bc76f77d1" providerId="ADAL" clId="{DD9E514B-F0C1-46A9-AACA-FDEC61407F2D}" dt="2023-04-26T21:34:09.543" v="1302" actId="26606"/>
          <ac:spMkLst>
            <pc:docMk/>
            <pc:sldMk cId="857847067" sldId="276"/>
            <ac:spMk id="1032" creationId="{F8446B12-7391-4711-8B31-112A0B896C76}"/>
          </ac:spMkLst>
        </pc:spChg>
        <pc:spChg chg="add del">
          <ac:chgData name="Robert Prattico" userId="8361f8e2-ad8a-4fdf-80ee-f61bc76f77d1" providerId="ADAL" clId="{DD9E514B-F0C1-46A9-AACA-FDEC61407F2D}" dt="2023-04-26T21:33:57.422" v="1301" actId="26606"/>
          <ac:spMkLst>
            <pc:docMk/>
            <pc:sldMk cId="857847067" sldId="276"/>
            <ac:spMk id="1035" creationId="{A8CCCB6D-5162-4AAE-A5E3-3AC55410DBCE}"/>
          </ac:spMkLst>
        </pc:spChg>
        <pc:spChg chg="add del">
          <ac:chgData name="Robert Prattico" userId="8361f8e2-ad8a-4fdf-80ee-f61bc76f77d1" providerId="ADAL" clId="{DD9E514B-F0C1-46A9-AACA-FDEC61407F2D}" dt="2023-04-26T21:33:57.422" v="1301" actId="26606"/>
          <ac:spMkLst>
            <pc:docMk/>
            <pc:sldMk cId="857847067" sldId="276"/>
            <ac:spMk id="1037" creationId="{0BCD8C04-CC7B-40EF-82EB-E9821F79BB86}"/>
          </ac:spMkLst>
        </pc:spChg>
        <pc:grpChg chg="add">
          <ac:chgData name="Robert Prattico" userId="8361f8e2-ad8a-4fdf-80ee-f61bc76f77d1" providerId="ADAL" clId="{DD9E514B-F0C1-46A9-AACA-FDEC61407F2D}" dt="2023-04-26T21:34:09.543" v="1302" actId="26606"/>
          <ac:grpSpMkLst>
            <pc:docMk/>
            <pc:sldMk cId="857847067" sldId="276"/>
            <ac:grpSpMk id="1033" creationId="{AC0B7807-0C83-4963-821A-69B172722E49}"/>
          </ac:grpSpMkLst>
        </pc:grpChg>
        <pc:picChg chg="add del mod">
          <ac:chgData name="Robert Prattico" userId="8361f8e2-ad8a-4fdf-80ee-f61bc76f77d1" providerId="ADAL" clId="{DD9E514B-F0C1-46A9-AACA-FDEC61407F2D}" dt="2023-04-26T21:34:09.543" v="1302" actId="26606"/>
          <ac:picMkLst>
            <pc:docMk/>
            <pc:sldMk cId="857847067" sldId="276"/>
            <ac:picMk id="2" creationId="{61DD1C48-DFC4-6A8C-2D62-74FC8834BEF0}"/>
          </ac:picMkLst>
        </pc:picChg>
        <pc:picChg chg="mod ord">
          <ac:chgData name="Robert Prattico" userId="8361f8e2-ad8a-4fdf-80ee-f61bc76f77d1" providerId="ADAL" clId="{DD9E514B-F0C1-46A9-AACA-FDEC61407F2D}" dt="2023-04-26T21:34:09.543" v="1302" actId="26606"/>
          <ac:picMkLst>
            <pc:docMk/>
            <pc:sldMk cId="857847067" sldId="276"/>
            <ac:picMk id="1030" creationId="{5B8C78D0-7951-64BE-487E-FACA20B96F7E}"/>
          </ac:picMkLst>
        </pc:picChg>
      </pc:sldChg>
      <pc:sldChg chg="addSp delSp modSp add mod">
        <pc:chgData name="Robert Prattico" userId="8361f8e2-ad8a-4fdf-80ee-f61bc76f77d1" providerId="ADAL" clId="{DD9E514B-F0C1-46A9-AACA-FDEC61407F2D}" dt="2023-04-27T16:05:21.253" v="5758" actId="207"/>
        <pc:sldMkLst>
          <pc:docMk/>
          <pc:sldMk cId="2600094989" sldId="277"/>
        </pc:sldMkLst>
        <pc:spChg chg="del">
          <ac:chgData name="Robert Prattico" userId="8361f8e2-ad8a-4fdf-80ee-f61bc76f77d1" providerId="ADAL" clId="{DD9E514B-F0C1-46A9-AACA-FDEC61407F2D}" dt="2023-04-26T23:00:30.678" v="3263" actId="478"/>
          <ac:spMkLst>
            <pc:docMk/>
            <pc:sldMk cId="2600094989" sldId="277"/>
            <ac:spMk id="3" creationId="{5A849AAC-A12B-924F-BCB2-C0271FB57E9F}"/>
          </ac:spMkLst>
        </pc:spChg>
        <pc:spChg chg="del">
          <ac:chgData name="Robert Prattico" userId="8361f8e2-ad8a-4fdf-80ee-f61bc76f77d1" providerId="ADAL" clId="{DD9E514B-F0C1-46A9-AACA-FDEC61407F2D}" dt="2023-04-26T23:03:15.852" v="3605" actId="478"/>
          <ac:spMkLst>
            <pc:docMk/>
            <pc:sldMk cId="2600094989" sldId="277"/>
            <ac:spMk id="4" creationId="{8E12E758-250F-B15E-C441-58845D3B2C41}"/>
          </ac:spMkLst>
        </pc:spChg>
        <pc:spChg chg="add mod">
          <ac:chgData name="Robert Prattico" userId="8361f8e2-ad8a-4fdf-80ee-f61bc76f77d1" providerId="ADAL" clId="{DD9E514B-F0C1-46A9-AACA-FDEC61407F2D}" dt="2023-04-27T00:27:43.686" v="3653" actId="1076"/>
          <ac:spMkLst>
            <pc:docMk/>
            <pc:sldMk cId="2600094989" sldId="277"/>
            <ac:spMk id="5" creationId="{3ECDD803-BEAB-781C-D82D-0308C22F5913}"/>
          </ac:spMkLst>
        </pc:spChg>
        <pc:spChg chg="add del">
          <ac:chgData name="Robert Prattico" userId="8361f8e2-ad8a-4fdf-80ee-f61bc76f77d1" providerId="ADAL" clId="{DD9E514B-F0C1-46A9-AACA-FDEC61407F2D}" dt="2023-04-27T00:24:47.942" v="3621"/>
          <ac:spMkLst>
            <pc:docMk/>
            <pc:sldMk cId="2600094989" sldId="277"/>
            <ac:spMk id="6" creationId="{77F8E96A-A654-0B2F-4EEA-112555A45DBF}"/>
          </ac:spMkLst>
        </pc:spChg>
        <pc:spChg chg="add del">
          <ac:chgData name="Robert Prattico" userId="8361f8e2-ad8a-4fdf-80ee-f61bc76f77d1" providerId="ADAL" clId="{DD9E514B-F0C1-46A9-AACA-FDEC61407F2D}" dt="2023-04-27T00:24:50.517" v="3623"/>
          <ac:spMkLst>
            <pc:docMk/>
            <pc:sldMk cId="2600094989" sldId="277"/>
            <ac:spMk id="7" creationId="{02163F4E-0532-C08E-0D80-2404246E1562}"/>
          </ac:spMkLst>
        </pc:spChg>
        <pc:spChg chg="add del mod">
          <ac:chgData name="Robert Prattico" userId="8361f8e2-ad8a-4fdf-80ee-f61bc76f77d1" providerId="ADAL" clId="{DD9E514B-F0C1-46A9-AACA-FDEC61407F2D}" dt="2023-04-27T00:25:04.778" v="3630"/>
          <ac:spMkLst>
            <pc:docMk/>
            <pc:sldMk cId="2600094989" sldId="277"/>
            <ac:spMk id="8" creationId="{27BF9C05-AA83-73AA-280D-FEF25093A6CA}"/>
          </ac:spMkLst>
        </pc:spChg>
        <pc:spChg chg="add del">
          <ac:chgData name="Robert Prattico" userId="8361f8e2-ad8a-4fdf-80ee-f61bc76f77d1" providerId="ADAL" clId="{DD9E514B-F0C1-46A9-AACA-FDEC61407F2D}" dt="2023-04-27T00:24:57.095" v="3626"/>
          <ac:spMkLst>
            <pc:docMk/>
            <pc:sldMk cId="2600094989" sldId="277"/>
            <ac:spMk id="9" creationId="{593D8414-83A2-B266-1700-DAACAD134128}"/>
          </ac:spMkLst>
        </pc:spChg>
        <pc:spChg chg="add mod">
          <ac:chgData name="Robert Prattico" userId="8361f8e2-ad8a-4fdf-80ee-f61bc76f77d1" providerId="ADAL" clId="{DD9E514B-F0C1-46A9-AACA-FDEC61407F2D}" dt="2023-04-27T00:25:03.065" v="3628" actId="20577"/>
          <ac:spMkLst>
            <pc:docMk/>
            <pc:sldMk cId="2600094989" sldId="277"/>
            <ac:spMk id="10" creationId="{1F8D95F9-0084-B66E-2415-C5BC18F3FBBD}"/>
          </ac:spMkLst>
        </pc:spChg>
        <pc:spChg chg="add del mod">
          <ac:chgData name="Robert Prattico" userId="8361f8e2-ad8a-4fdf-80ee-f61bc76f77d1" providerId="ADAL" clId="{DD9E514B-F0C1-46A9-AACA-FDEC61407F2D}" dt="2023-04-27T16:05:21.253" v="5758" actId="207"/>
          <ac:spMkLst>
            <pc:docMk/>
            <pc:sldMk cId="2600094989" sldId="277"/>
            <ac:spMk id="12" creationId="{2ABC4107-422C-F89F-03DA-3033227065FB}"/>
          </ac:spMkLst>
        </pc:spChg>
        <pc:spChg chg="add mod">
          <ac:chgData name="Robert Prattico" userId="8361f8e2-ad8a-4fdf-80ee-f61bc76f77d1" providerId="ADAL" clId="{DD9E514B-F0C1-46A9-AACA-FDEC61407F2D}" dt="2023-04-27T00:34:41.783" v="3953" actId="1076"/>
          <ac:spMkLst>
            <pc:docMk/>
            <pc:sldMk cId="2600094989" sldId="277"/>
            <ac:spMk id="14" creationId="{A2640F22-BD86-FF15-0271-BFF14DFDFF69}"/>
          </ac:spMkLst>
        </pc:spChg>
        <pc:spChg chg="add del mod">
          <ac:chgData name="Robert Prattico" userId="8361f8e2-ad8a-4fdf-80ee-f61bc76f77d1" providerId="ADAL" clId="{DD9E514B-F0C1-46A9-AACA-FDEC61407F2D}" dt="2023-04-27T00:34:36.448" v="3951" actId="22"/>
          <ac:spMkLst>
            <pc:docMk/>
            <pc:sldMk cId="2600094989" sldId="277"/>
            <ac:spMk id="20" creationId="{AB096CD7-D092-49A9-7438-1400CEE82785}"/>
          </ac:spMkLst>
        </pc:spChg>
        <pc:spChg chg="mod">
          <ac:chgData name="Robert Prattico" userId="8361f8e2-ad8a-4fdf-80ee-f61bc76f77d1" providerId="ADAL" clId="{DD9E514B-F0C1-46A9-AACA-FDEC61407F2D}" dt="2023-04-27T00:26:10.468" v="3644" actId="113"/>
          <ac:spMkLst>
            <pc:docMk/>
            <pc:sldMk cId="2600094989" sldId="277"/>
            <ac:spMk id="23" creationId="{6273B55D-424C-4FF3-6E25-B09A5927CDE4}"/>
          </ac:spMkLst>
        </pc:spChg>
        <pc:spChg chg="add del">
          <ac:chgData name="Robert Prattico" userId="8361f8e2-ad8a-4fdf-80ee-f61bc76f77d1" providerId="ADAL" clId="{DD9E514B-F0C1-46A9-AACA-FDEC61407F2D}" dt="2023-04-27T00:35:06.721" v="3961" actId="22"/>
          <ac:spMkLst>
            <pc:docMk/>
            <pc:sldMk cId="2600094989" sldId="277"/>
            <ac:spMk id="25" creationId="{E999A888-5C44-89B2-E622-E41FD95C40D6}"/>
          </ac:spMkLst>
        </pc:spChg>
        <pc:spChg chg="add del mod">
          <ac:chgData name="Robert Prattico" userId="8361f8e2-ad8a-4fdf-80ee-f61bc76f77d1" providerId="ADAL" clId="{DD9E514B-F0C1-46A9-AACA-FDEC61407F2D}" dt="2023-04-27T00:46:56.156" v="4166"/>
          <ac:spMkLst>
            <pc:docMk/>
            <pc:sldMk cId="2600094989" sldId="277"/>
            <ac:spMk id="29" creationId="{A25199CF-34B8-9C32-95EC-394DB01E59A2}"/>
          </ac:spMkLst>
        </pc:spChg>
        <pc:picChg chg="add mod">
          <ac:chgData name="Robert Prattico" userId="8361f8e2-ad8a-4fdf-80ee-f61bc76f77d1" providerId="ADAL" clId="{DD9E514B-F0C1-46A9-AACA-FDEC61407F2D}" dt="2023-04-27T00:35:01.081" v="3958" actId="1076"/>
          <ac:picMkLst>
            <pc:docMk/>
            <pc:sldMk cId="2600094989" sldId="277"/>
            <ac:picMk id="13" creationId="{C66258B9-1C63-B6AE-67D2-4014D21E4741}"/>
          </ac:picMkLst>
        </pc:picChg>
        <pc:picChg chg="add mod">
          <ac:chgData name="Robert Prattico" userId="8361f8e2-ad8a-4fdf-80ee-f61bc76f77d1" providerId="ADAL" clId="{DD9E514B-F0C1-46A9-AACA-FDEC61407F2D}" dt="2023-04-27T00:35:02.741" v="3959" actId="1076"/>
          <ac:picMkLst>
            <pc:docMk/>
            <pc:sldMk cId="2600094989" sldId="277"/>
            <ac:picMk id="15" creationId="{9ED7C242-B697-4B4F-B4D8-3D794E870339}"/>
          </ac:picMkLst>
        </pc:picChg>
        <pc:picChg chg="add mod">
          <ac:chgData name="Robert Prattico" userId="8361f8e2-ad8a-4fdf-80ee-f61bc76f77d1" providerId="ADAL" clId="{DD9E514B-F0C1-46A9-AACA-FDEC61407F2D}" dt="2023-04-27T00:34:55.776" v="3956" actId="1076"/>
          <ac:picMkLst>
            <pc:docMk/>
            <pc:sldMk cId="2600094989" sldId="277"/>
            <ac:picMk id="16" creationId="{7D9CEBD6-124A-F6EF-44F5-D425250BBC5A}"/>
          </ac:picMkLst>
        </pc:picChg>
        <pc:picChg chg="add mod">
          <ac:chgData name="Robert Prattico" userId="8361f8e2-ad8a-4fdf-80ee-f61bc76f77d1" providerId="ADAL" clId="{DD9E514B-F0C1-46A9-AACA-FDEC61407F2D}" dt="2023-04-27T00:34:52.065" v="3955" actId="1076"/>
          <ac:picMkLst>
            <pc:docMk/>
            <pc:sldMk cId="2600094989" sldId="277"/>
            <ac:picMk id="17" creationId="{3901C090-E5E9-B105-1BBF-6236CFFBC4BA}"/>
          </ac:picMkLst>
        </pc:picChg>
        <pc:picChg chg="add mod">
          <ac:chgData name="Robert Prattico" userId="8361f8e2-ad8a-4fdf-80ee-f61bc76f77d1" providerId="ADAL" clId="{DD9E514B-F0C1-46A9-AACA-FDEC61407F2D}" dt="2023-04-27T00:34:46.227" v="3954" actId="1076"/>
          <ac:picMkLst>
            <pc:docMk/>
            <pc:sldMk cId="2600094989" sldId="277"/>
            <ac:picMk id="18" creationId="{FF19BFB8-417C-64CE-2EE3-D97D7002CAC4}"/>
          </ac:picMkLst>
        </pc:picChg>
        <pc:picChg chg="add mod">
          <ac:chgData name="Robert Prattico" userId="8361f8e2-ad8a-4fdf-80ee-f61bc76f77d1" providerId="ADAL" clId="{DD9E514B-F0C1-46A9-AACA-FDEC61407F2D}" dt="2023-04-27T00:35:15.561" v="3963" actId="1076"/>
          <ac:picMkLst>
            <pc:docMk/>
            <pc:sldMk cId="2600094989" sldId="277"/>
            <ac:picMk id="26" creationId="{4792589E-24C5-0626-8F2B-B26E98F66FA0}"/>
          </ac:picMkLst>
        </pc:picChg>
        <pc:picChg chg="add mod">
          <ac:chgData name="Robert Prattico" userId="8361f8e2-ad8a-4fdf-80ee-f61bc76f77d1" providerId="ADAL" clId="{DD9E514B-F0C1-46A9-AACA-FDEC61407F2D}" dt="2023-04-27T00:35:20.946" v="3965" actId="1076"/>
          <ac:picMkLst>
            <pc:docMk/>
            <pc:sldMk cId="2600094989" sldId="277"/>
            <ac:picMk id="27" creationId="{4C344E4D-3EEF-E1C4-1ACC-D6525EBB1491}"/>
          </ac:picMkLst>
        </pc:picChg>
        <pc:picChg chg="add mod">
          <ac:chgData name="Robert Prattico" userId="8361f8e2-ad8a-4fdf-80ee-f61bc76f77d1" providerId="ADAL" clId="{DD9E514B-F0C1-46A9-AACA-FDEC61407F2D}" dt="2023-04-27T00:35:30.485" v="3968" actId="1076"/>
          <ac:picMkLst>
            <pc:docMk/>
            <pc:sldMk cId="2600094989" sldId="277"/>
            <ac:picMk id="28" creationId="{843B3A74-8615-FB3B-B3B0-7323AEE9394A}"/>
          </ac:picMkLst>
        </pc:picChg>
        <pc:picChg chg="del">
          <ac:chgData name="Robert Prattico" userId="8361f8e2-ad8a-4fdf-80ee-f61bc76f77d1" providerId="ADAL" clId="{DD9E514B-F0C1-46A9-AACA-FDEC61407F2D}" dt="2023-04-26T23:00:31.356" v="3264" actId="478"/>
          <ac:picMkLst>
            <pc:docMk/>
            <pc:sldMk cId="2600094989" sldId="277"/>
            <ac:picMk id="2050" creationId="{824734B5-0133-CF0C-23DE-FA726F2662B5}"/>
          </ac:picMkLst>
        </pc:picChg>
      </pc:sldChg>
      <pc:sldChg chg="addSp delSp modSp add mod">
        <pc:chgData name="Robert Prattico" userId="8361f8e2-ad8a-4fdf-80ee-f61bc76f77d1" providerId="ADAL" clId="{DD9E514B-F0C1-46A9-AACA-FDEC61407F2D}" dt="2023-04-27T18:22:23.710" v="5979" actId="1076"/>
        <pc:sldMkLst>
          <pc:docMk/>
          <pc:sldMk cId="241709807" sldId="278"/>
        </pc:sldMkLst>
        <pc:spChg chg="add mod">
          <ac:chgData name="Robert Prattico" userId="8361f8e2-ad8a-4fdf-80ee-f61bc76f77d1" providerId="ADAL" clId="{DD9E514B-F0C1-46A9-AACA-FDEC61407F2D}" dt="2023-04-27T00:39:32.325" v="4012" actId="1076"/>
          <ac:spMkLst>
            <pc:docMk/>
            <pc:sldMk cId="241709807" sldId="278"/>
            <ac:spMk id="2" creationId="{C602A731-0E1B-2111-AAC3-3CDC0390281A}"/>
          </ac:spMkLst>
        </pc:spChg>
        <pc:spChg chg="add mod">
          <ac:chgData name="Robert Prattico" userId="8361f8e2-ad8a-4fdf-80ee-f61bc76f77d1" providerId="ADAL" clId="{DD9E514B-F0C1-46A9-AACA-FDEC61407F2D}" dt="2023-04-27T00:41:42.952" v="4025" actId="14100"/>
          <ac:spMkLst>
            <pc:docMk/>
            <pc:sldMk cId="241709807" sldId="278"/>
            <ac:spMk id="3" creationId="{BEE068E5-B861-CFAA-7B8D-2B853B59D54A}"/>
          </ac:spMkLst>
        </pc:spChg>
        <pc:spChg chg="add mod">
          <ac:chgData name="Robert Prattico" userId="8361f8e2-ad8a-4fdf-80ee-f61bc76f77d1" providerId="ADAL" clId="{DD9E514B-F0C1-46A9-AACA-FDEC61407F2D}" dt="2023-04-27T18:22:23.710" v="5979" actId="1076"/>
          <ac:spMkLst>
            <pc:docMk/>
            <pc:sldMk cId="241709807" sldId="278"/>
            <ac:spMk id="4" creationId="{F90C54AE-BD00-7E4D-5870-24429028E520}"/>
          </ac:spMkLst>
        </pc:spChg>
        <pc:spChg chg="del">
          <ac:chgData name="Robert Prattico" userId="8361f8e2-ad8a-4fdf-80ee-f61bc76f77d1" providerId="ADAL" clId="{DD9E514B-F0C1-46A9-AACA-FDEC61407F2D}" dt="2023-04-27T00:37:56.921" v="3983" actId="478"/>
          <ac:spMkLst>
            <pc:docMk/>
            <pc:sldMk cId="241709807" sldId="278"/>
            <ac:spMk id="5" creationId="{3ECDD803-BEAB-781C-D82D-0308C22F5913}"/>
          </ac:spMkLst>
        </pc:spChg>
        <pc:spChg chg="add mod">
          <ac:chgData name="Robert Prattico" userId="8361f8e2-ad8a-4fdf-80ee-f61bc76f77d1" providerId="ADAL" clId="{DD9E514B-F0C1-46A9-AACA-FDEC61407F2D}" dt="2023-04-27T00:43:40.595" v="4034" actId="1076"/>
          <ac:spMkLst>
            <pc:docMk/>
            <pc:sldMk cId="241709807" sldId="278"/>
            <ac:spMk id="6" creationId="{2E5B4003-0D1E-630B-2576-E1E693813342}"/>
          </ac:spMkLst>
        </pc:spChg>
        <pc:spChg chg="del">
          <ac:chgData name="Robert Prattico" userId="8361f8e2-ad8a-4fdf-80ee-f61bc76f77d1" providerId="ADAL" clId="{DD9E514B-F0C1-46A9-AACA-FDEC61407F2D}" dt="2023-04-27T00:38:05.144" v="3994" actId="478"/>
          <ac:spMkLst>
            <pc:docMk/>
            <pc:sldMk cId="241709807" sldId="278"/>
            <ac:spMk id="12" creationId="{2ABC4107-422C-F89F-03DA-3033227065FB}"/>
          </ac:spMkLst>
        </pc:spChg>
        <pc:spChg chg="del mod">
          <ac:chgData name="Robert Prattico" userId="8361f8e2-ad8a-4fdf-80ee-f61bc76f77d1" providerId="ADAL" clId="{DD9E514B-F0C1-46A9-AACA-FDEC61407F2D}" dt="2023-04-27T00:37:58.476" v="3985" actId="478"/>
          <ac:spMkLst>
            <pc:docMk/>
            <pc:sldMk cId="241709807" sldId="278"/>
            <ac:spMk id="14" creationId="{A2640F22-BD86-FF15-0271-BFF14DFDFF69}"/>
          </ac:spMkLst>
        </pc:spChg>
        <pc:spChg chg="mod">
          <ac:chgData name="Robert Prattico" userId="8361f8e2-ad8a-4fdf-80ee-f61bc76f77d1" providerId="ADAL" clId="{DD9E514B-F0C1-46A9-AACA-FDEC61407F2D}" dt="2023-04-27T00:37:51.578" v="3982" actId="20577"/>
          <ac:spMkLst>
            <pc:docMk/>
            <pc:sldMk cId="241709807" sldId="278"/>
            <ac:spMk id="23" creationId="{6273B55D-424C-4FF3-6E25-B09A5927CDE4}"/>
          </ac:spMkLst>
        </pc:spChg>
        <pc:picChg chg="del">
          <ac:chgData name="Robert Prattico" userId="8361f8e2-ad8a-4fdf-80ee-f61bc76f77d1" providerId="ADAL" clId="{DD9E514B-F0C1-46A9-AACA-FDEC61407F2D}" dt="2023-04-27T00:37:59.713" v="3986" actId="478"/>
          <ac:picMkLst>
            <pc:docMk/>
            <pc:sldMk cId="241709807" sldId="278"/>
            <ac:picMk id="13" creationId="{C66258B9-1C63-B6AE-67D2-4014D21E4741}"/>
          </ac:picMkLst>
        </pc:picChg>
        <pc:picChg chg="del">
          <ac:chgData name="Robert Prattico" userId="8361f8e2-ad8a-4fdf-80ee-f61bc76f77d1" providerId="ADAL" clId="{DD9E514B-F0C1-46A9-AACA-FDEC61407F2D}" dt="2023-04-27T00:38:00.450" v="3987" actId="478"/>
          <ac:picMkLst>
            <pc:docMk/>
            <pc:sldMk cId="241709807" sldId="278"/>
            <ac:picMk id="15" creationId="{9ED7C242-B697-4B4F-B4D8-3D794E870339}"/>
          </ac:picMkLst>
        </pc:picChg>
        <pc:picChg chg="del">
          <ac:chgData name="Robert Prattico" userId="8361f8e2-ad8a-4fdf-80ee-f61bc76f77d1" providerId="ADAL" clId="{DD9E514B-F0C1-46A9-AACA-FDEC61407F2D}" dt="2023-04-27T00:38:02.969" v="3991" actId="478"/>
          <ac:picMkLst>
            <pc:docMk/>
            <pc:sldMk cId="241709807" sldId="278"/>
            <ac:picMk id="16" creationId="{7D9CEBD6-124A-F6EF-44F5-D425250BBC5A}"/>
          </ac:picMkLst>
        </pc:picChg>
        <pc:picChg chg="del">
          <ac:chgData name="Robert Prattico" userId="8361f8e2-ad8a-4fdf-80ee-f61bc76f77d1" providerId="ADAL" clId="{DD9E514B-F0C1-46A9-AACA-FDEC61407F2D}" dt="2023-04-27T00:38:03.665" v="3992" actId="478"/>
          <ac:picMkLst>
            <pc:docMk/>
            <pc:sldMk cId="241709807" sldId="278"/>
            <ac:picMk id="17" creationId="{3901C090-E5E9-B105-1BBF-6236CFFBC4BA}"/>
          </ac:picMkLst>
        </pc:picChg>
        <pc:picChg chg="del">
          <ac:chgData name="Robert Prattico" userId="8361f8e2-ad8a-4fdf-80ee-f61bc76f77d1" providerId="ADAL" clId="{DD9E514B-F0C1-46A9-AACA-FDEC61407F2D}" dt="2023-04-27T00:38:04.097" v="3993" actId="478"/>
          <ac:picMkLst>
            <pc:docMk/>
            <pc:sldMk cId="241709807" sldId="278"/>
            <ac:picMk id="18" creationId="{FF19BFB8-417C-64CE-2EE3-D97D7002CAC4}"/>
          </ac:picMkLst>
        </pc:picChg>
        <pc:picChg chg="del">
          <ac:chgData name="Robert Prattico" userId="8361f8e2-ad8a-4fdf-80ee-f61bc76f77d1" providerId="ADAL" clId="{DD9E514B-F0C1-46A9-AACA-FDEC61407F2D}" dt="2023-04-27T00:38:01.169" v="3988" actId="478"/>
          <ac:picMkLst>
            <pc:docMk/>
            <pc:sldMk cId="241709807" sldId="278"/>
            <ac:picMk id="26" creationId="{4792589E-24C5-0626-8F2B-B26E98F66FA0}"/>
          </ac:picMkLst>
        </pc:picChg>
        <pc:picChg chg="del">
          <ac:chgData name="Robert Prattico" userId="8361f8e2-ad8a-4fdf-80ee-f61bc76f77d1" providerId="ADAL" clId="{DD9E514B-F0C1-46A9-AACA-FDEC61407F2D}" dt="2023-04-27T00:38:01.751" v="3989" actId="478"/>
          <ac:picMkLst>
            <pc:docMk/>
            <pc:sldMk cId="241709807" sldId="278"/>
            <ac:picMk id="27" creationId="{4C344E4D-3EEF-E1C4-1ACC-D6525EBB1491}"/>
          </ac:picMkLst>
        </pc:picChg>
        <pc:picChg chg="del">
          <ac:chgData name="Robert Prattico" userId="8361f8e2-ad8a-4fdf-80ee-f61bc76f77d1" providerId="ADAL" clId="{DD9E514B-F0C1-46A9-AACA-FDEC61407F2D}" dt="2023-04-27T00:38:02.475" v="3990" actId="478"/>
          <ac:picMkLst>
            <pc:docMk/>
            <pc:sldMk cId="241709807" sldId="278"/>
            <ac:picMk id="28" creationId="{843B3A74-8615-FB3B-B3B0-7323AEE9394A}"/>
          </ac:picMkLst>
        </pc:picChg>
      </pc:sldChg>
      <pc:sldChg chg="addSp delSp modSp add mod">
        <pc:chgData name="Robert Prattico" userId="8361f8e2-ad8a-4fdf-80ee-f61bc76f77d1" providerId="ADAL" clId="{DD9E514B-F0C1-46A9-AACA-FDEC61407F2D}" dt="2023-04-27T15:28:51.428" v="5399" actId="404"/>
        <pc:sldMkLst>
          <pc:docMk/>
          <pc:sldMk cId="997001343" sldId="279"/>
        </pc:sldMkLst>
        <pc:spChg chg="del">
          <ac:chgData name="Robert Prattico" userId="8361f8e2-ad8a-4fdf-80ee-f61bc76f77d1" providerId="ADAL" clId="{DD9E514B-F0C1-46A9-AACA-FDEC61407F2D}" dt="2023-04-27T00:49:00.969" v="4261" actId="478"/>
          <ac:spMkLst>
            <pc:docMk/>
            <pc:sldMk cId="997001343" sldId="279"/>
            <ac:spMk id="2" creationId="{C602A731-0E1B-2111-AAC3-3CDC0390281A}"/>
          </ac:spMkLst>
        </pc:spChg>
        <pc:spChg chg="del">
          <ac:chgData name="Robert Prattico" userId="8361f8e2-ad8a-4fdf-80ee-f61bc76f77d1" providerId="ADAL" clId="{DD9E514B-F0C1-46A9-AACA-FDEC61407F2D}" dt="2023-04-27T00:48:58.577" v="4260" actId="478"/>
          <ac:spMkLst>
            <pc:docMk/>
            <pc:sldMk cId="997001343" sldId="279"/>
            <ac:spMk id="3" creationId="{BEE068E5-B861-CFAA-7B8D-2B853B59D54A}"/>
          </ac:spMkLst>
        </pc:spChg>
        <pc:spChg chg="del">
          <ac:chgData name="Robert Prattico" userId="8361f8e2-ad8a-4fdf-80ee-f61bc76f77d1" providerId="ADAL" clId="{DD9E514B-F0C1-46A9-AACA-FDEC61407F2D}" dt="2023-04-27T00:49:03.179" v="4262" actId="478"/>
          <ac:spMkLst>
            <pc:docMk/>
            <pc:sldMk cId="997001343" sldId="279"/>
            <ac:spMk id="4" creationId="{F90C54AE-BD00-7E4D-5870-24429028E520}"/>
          </ac:spMkLst>
        </pc:spChg>
        <pc:spChg chg="add del mod">
          <ac:chgData name="Robert Prattico" userId="8361f8e2-ad8a-4fdf-80ee-f61bc76f77d1" providerId="ADAL" clId="{DD9E514B-F0C1-46A9-AACA-FDEC61407F2D}" dt="2023-04-27T01:04:58.278" v="4266"/>
          <ac:spMkLst>
            <pc:docMk/>
            <pc:sldMk cId="997001343" sldId="279"/>
            <ac:spMk id="5" creationId="{F099C350-0430-5D40-AB13-6A3AC762DA02}"/>
          </ac:spMkLst>
        </pc:spChg>
        <pc:spChg chg="del">
          <ac:chgData name="Robert Prattico" userId="8361f8e2-ad8a-4fdf-80ee-f61bc76f77d1" providerId="ADAL" clId="{DD9E514B-F0C1-46A9-AACA-FDEC61407F2D}" dt="2023-04-27T00:49:05.465" v="4263" actId="478"/>
          <ac:spMkLst>
            <pc:docMk/>
            <pc:sldMk cId="997001343" sldId="279"/>
            <ac:spMk id="6" creationId="{2E5B4003-0D1E-630B-2576-E1E693813342}"/>
          </ac:spMkLst>
        </pc:spChg>
        <pc:spChg chg="add mod">
          <ac:chgData name="Robert Prattico" userId="8361f8e2-ad8a-4fdf-80ee-f61bc76f77d1" providerId="ADAL" clId="{DD9E514B-F0C1-46A9-AACA-FDEC61407F2D}" dt="2023-04-27T01:49:55.048" v="4784" actId="14100"/>
          <ac:spMkLst>
            <pc:docMk/>
            <pc:sldMk cId="997001343" sldId="279"/>
            <ac:spMk id="9" creationId="{58F2A760-8650-CE13-CE35-90E92AEBF0BE}"/>
          </ac:spMkLst>
        </pc:spChg>
        <pc:spChg chg="add del mod">
          <ac:chgData name="Robert Prattico" userId="8361f8e2-ad8a-4fdf-80ee-f61bc76f77d1" providerId="ADAL" clId="{DD9E514B-F0C1-46A9-AACA-FDEC61407F2D}" dt="2023-04-27T01:49:02.807" v="4776" actId="1076"/>
          <ac:spMkLst>
            <pc:docMk/>
            <pc:sldMk cId="997001343" sldId="279"/>
            <ac:spMk id="11" creationId="{AF610BA6-6740-3239-37FC-F8ED06EF38A9}"/>
          </ac:spMkLst>
        </pc:spChg>
        <pc:spChg chg="add mod">
          <ac:chgData name="Robert Prattico" userId="8361f8e2-ad8a-4fdf-80ee-f61bc76f77d1" providerId="ADAL" clId="{DD9E514B-F0C1-46A9-AACA-FDEC61407F2D}" dt="2023-04-27T01:49:06.299" v="4777" actId="1076"/>
          <ac:spMkLst>
            <pc:docMk/>
            <pc:sldMk cId="997001343" sldId="279"/>
            <ac:spMk id="12" creationId="{403FEDED-610B-A156-C80C-D2CA11AC6E65}"/>
          </ac:spMkLst>
        </pc:spChg>
        <pc:spChg chg="add mod">
          <ac:chgData name="Robert Prattico" userId="8361f8e2-ad8a-4fdf-80ee-f61bc76f77d1" providerId="ADAL" clId="{DD9E514B-F0C1-46A9-AACA-FDEC61407F2D}" dt="2023-04-27T01:49:15.764" v="4779" actId="1076"/>
          <ac:spMkLst>
            <pc:docMk/>
            <pc:sldMk cId="997001343" sldId="279"/>
            <ac:spMk id="13" creationId="{A23B7B8E-A794-75D8-B475-24F6806E39B7}"/>
          </ac:spMkLst>
        </pc:spChg>
        <pc:spChg chg="add mod">
          <ac:chgData name="Robert Prattico" userId="8361f8e2-ad8a-4fdf-80ee-f61bc76f77d1" providerId="ADAL" clId="{DD9E514B-F0C1-46A9-AACA-FDEC61407F2D}" dt="2023-04-27T01:49:24.808" v="4781" actId="1076"/>
          <ac:spMkLst>
            <pc:docMk/>
            <pc:sldMk cId="997001343" sldId="279"/>
            <ac:spMk id="14" creationId="{6BE528EA-E0E9-919C-2AC1-E79FD9929B87}"/>
          </ac:spMkLst>
        </pc:spChg>
        <pc:spChg chg="add mod">
          <ac:chgData name="Robert Prattico" userId="8361f8e2-ad8a-4fdf-80ee-f61bc76f77d1" providerId="ADAL" clId="{DD9E514B-F0C1-46A9-AACA-FDEC61407F2D}" dt="2023-04-27T15:28:51.428" v="5399" actId="404"/>
          <ac:spMkLst>
            <pc:docMk/>
            <pc:sldMk cId="997001343" sldId="279"/>
            <ac:spMk id="15" creationId="{B9DFF8B2-A6FA-BCE3-E51A-069BA1381801}"/>
          </ac:spMkLst>
        </pc:spChg>
        <pc:spChg chg="mod">
          <ac:chgData name="Robert Prattico" userId="8361f8e2-ad8a-4fdf-80ee-f61bc76f77d1" providerId="ADAL" clId="{DD9E514B-F0C1-46A9-AACA-FDEC61407F2D}" dt="2023-04-27T00:48:54.490" v="4259" actId="20577"/>
          <ac:spMkLst>
            <pc:docMk/>
            <pc:sldMk cId="997001343" sldId="279"/>
            <ac:spMk id="23" creationId="{6273B55D-424C-4FF3-6E25-B09A5927CDE4}"/>
          </ac:spMkLst>
        </pc:spChg>
        <pc:picChg chg="add mod">
          <ac:chgData name="Robert Prattico" userId="8361f8e2-ad8a-4fdf-80ee-f61bc76f77d1" providerId="ADAL" clId="{DD9E514B-F0C1-46A9-AACA-FDEC61407F2D}" dt="2023-04-27T01:38:30.512" v="4456" actId="14100"/>
          <ac:picMkLst>
            <pc:docMk/>
            <pc:sldMk cId="997001343" sldId="279"/>
            <ac:picMk id="8" creationId="{441EC0DB-174E-7D60-3752-9D506775169A}"/>
          </ac:picMkLst>
        </pc:picChg>
        <pc:picChg chg="add mod">
          <ac:chgData name="Robert Prattico" userId="8361f8e2-ad8a-4fdf-80ee-f61bc76f77d1" providerId="ADAL" clId="{DD9E514B-F0C1-46A9-AACA-FDEC61407F2D}" dt="2023-04-27T01:48:42.957" v="4773" actId="1076"/>
          <ac:picMkLst>
            <pc:docMk/>
            <pc:sldMk cId="997001343" sldId="279"/>
            <ac:picMk id="6146" creationId="{8CFB1C8C-3247-77EB-413D-F8A362BB539A}"/>
          </ac:picMkLst>
        </pc:picChg>
        <pc:picChg chg="add mod">
          <ac:chgData name="Robert Prattico" userId="8361f8e2-ad8a-4fdf-80ee-f61bc76f77d1" providerId="ADAL" clId="{DD9E514B-F0C1-46A9-AACA-FDEC61407F2D}" dt="2023-04-27T01:48:49.919" v="4774" actId="1076"/>
          <ac:picMkLst>
            <pc:docMk/>
            <pc:sldMk cId="997001343" sldId="279"/>
            <ac:picMk id="6148" creationId="{DDA5CCD4-959E-CE86-CB6B-9AC6F413CFCE}"/>
          </ac:picMkLst>
        </pc:picChg>
        <pc:picChg chg="add mod">
          <ac:chgData name="Robert Prattico" userId="8361f8e2-ad8a-4fdf-80ee-f61bc76f77d1" providerId="ADAL" clId="{DD9E514B-F0C1-46A9-AACA-FDEC61407F2D}" dt="2023-04-27T01:49:12.571" v="4778" actId="1076"/>
          <ac:picMkLst>
            <pc:docMk/>
            <pc:sldMk cId="997001343" sldId="279"/>
            <ac:picMk id="6150" creationId="{382D8121-1CAD-9615-E4DC-1B7A28D5540E}"/>
          </ac:picMkLst>
        </pc:picChg>
        <pc:picChg chg="add mod">
          <ac:chgData name="Robert Prattico" userId="8361f8e2-ad8a-4fdf-80ee-f61bc76f77d1" providerId="ADAL" clId="{DD9E514B-F0C1-46A9-AACA-FDEC61407F2D}" dt="2023-04-27T01:49:18.743" v="4780" actId="1076"/>
          <ac:picMkLst>
            <pc:docMk/>
            <pc:sldMk cId="997001343" sldId="279"/>
            <ac:picMk id="6152" creationId="{3331BAF0-0C0B-B53A-89C2-20DB36D8593F}"/>
          </ac:picMkLst>
        </pc:picChg>
      </pc:sldChg>
      <pc:sldChg chg="addSp delSp modSp add mod">
        <pc:chgData name="Robert Prattico" userId="8361f8e2-ad8a-4fdf-80ee-f61bc76f77d1" providerId="ADAL" clId="{DD9E514B-F0C1-46A9-AACA-FDEC61407F2D}" dt="2023-04-27T18:26:38.823" v="6070" actId="1076"/>
        <pc:sldMkLst>
          <pc:docMk/>
          <pc:sldMk cId="1313447016" sldId="280"/>
        </pc:sldMkLst>
        <pc:spChg chg="add mod">
          <ac:chgData name="Robert Prattico" userId="8361f8e2-ad8a-4fdf-80ee-f61bc76f77d1" providerId="ADAL" clId="{DD9E514B-F0C1-46A9-AACA-FDEC61407F2D}" dt="2023-04-27T01:06:03.322" v="4298" actId="1076"/>
          <ac:spMkLst>
            <pc:docMk/>
            <pc:sldMk cId="1313447016" sldId="280"/>
            <ac:spMk id="2" creationId="{A6C93C5D-FFBD-E854-5198-F15A02CB9F8E}"/>
          </ac:spMkLst>
        </pc:spChg>
        <pc:spChg chg="mod">
          <ac:chgData name="Robert Prattico" userId="8361f8e2-ad8a-4fdf-80ee-f61bc76f77d1" providerId="ADAL" clId="{DD9E514B-F0C1-46A9-AACA-FDEC61407F2D}" dt="2023-04-27T18:25:02.074" v="6012" actId="20577"/>
          <ac:spMkLst>
            <pc:docMk/>
            <pc:sldMk cId="1313447016" sldId="280"/>
            <ac:spMk id="4" creationId="{697A7D15-C99E-CEB7-BCCB-55FFD9BC3AA2}"/>
          </ac:spMkLst>
        </pc:spChg>
        <pc:spChg chg="mod">
          <ac:chgData name="Robert Prattico" userId="8361f8e2-ad8a-4fdf-80ee-f61bc76f77d1" providerId="ADAL" clId="{DD9E514B-F0C1-46A9-AACA-FDEC61407F2D}" dt="2023-04-27T18:25:27.081" v="6021" actId="1076"/>
          <ac:spMkLst>
            <pc:docMk/>
            <pc:sldMk cId="1313447016" sldId="280"/>
            <ac:spMk id="7" creationId="{B788A7F8-5909-962D-6B3F-71F9AE5A742D}"/>
          </ac:spMkLst>
        </pc:spChg>
        <pc:spChg chg="mod">
          <ac:chgData name="Robert Prattico" userId="8361f8e2-ad8a-4fdf-80ee-f61bc76f77d1" providerId="ADAL" clId="{DD9E514B-F0C1-46A9-AACA-FDEC61407F2D}" dt="2023-04-27T18:26:26.962" v="6067" actId="1076"/>
          <ac:spMkLst>
            <pc:docMk/>
            <pc:sldMk cId="1313447016" sldId="280"/>
            <ac:spMk id="8" creationId="{B80AFC11-27DA-7D71-0ABA-0FDDF7F6AC6F}"/>
          </ac:spMkLst>
        </pc:spChg>
        <pc:spChg chg="mod">
          <ac:chgData name="Robert Prattico" userId="8361f8e2-ad8a-4fdf-80ee-f61bc76f77d1" providerId="ADAL" clId="{DD9E514B-F0C1-46A9-AACA-FDEC61407F2D}" dt="2023-04-27T18:26:38.823" v="6070" actId="1076"/>
          <ac:spMkLst>
            <pc:docMk/>
            <pc:sldMk cId="1313447016" sldId="280"/>
            <ac:spMk id="12" creationId="{DB7ACCD7-BA41-3748-374E-14BA7C6AB391}"/>
          </ac:spMkLst>
        </pc:spChg>
        <pc:spChg chg="mod">
          <ac:chgData name="Robert Prattico" userId="8361f8e2-ad8a-4fdf-80ee-f61bc76f77d1" providerId="ADAL" clId="{DD9E514B-F0C1-46A9-AACA-FDEC61407F2D}" dt="2023-04-27T18:26:01.035" v="6031" actId="14100"/>
          <ac:spMkLst>
            <pc:docMk/>
            <pc:sldMk cId="1313447016" sldId="280"/>
            <ac:spMk id="13" creationId="{7BBC742E-102E-9668-D7B1-A15728E4FB81}"/>
          </ac:spMkLst>
        </pc:spChg>
        <pc:spChg chg="mod">
          <ac:chgData name="Robert Prattico" userId="8361f8e2-ad8a-4fdf-80ee-f61bc76f77d1" providerId="ADAL" clId="{DD9E514B-F0C1-46A9-AACA-FDEC61407F2D}" dt="2023-04-27T18:25:55.310" v="6030" actId="1076"/>
          <ac:spMkLst>
            <pc:docMk/>
            <pc:sldMk cId="1313447016" sldId="280"/>
            <ac:spMk id="16" creationId="{E451623F-EC16-1CEB-DD8A-8EBAB73F9432}"/>
          </ac:spMkLst>
        </pc:spChg>
        <pc:picChg chg="mod">
          <ac:chgData name="Robert Prattico" userId="8361f8e2-ad8a-4fdf-80ee-f61bc76f77d1" providerId="ADAL" clId="{DD9E514B-F0C1-46A9-AACA-FDEC61407F2D}" dt="2023-04-27T18:24:44.200" v="6004" actId="1076"/>
          <ac:picMkLst>
            <pc:docMk/>
            <pc:sldMk cId="1313447016" sldId="280"/>
            <ac:picMk id="5" creationId="{412E7824-F27B-F472-EAF1-D70BA20464CC}"/>
          </ac:picMkLst>
        </pc:picChg>
        <pc:picChg chg="del">
          <ac:chgData name="Robert Prattico" userId="8361f8e2-ad8a-4fdf-80ee-f61bc76f77d1" providerId="ADAL" clId="{DD9E514B-F0C1-46A9-AACA-FDEC61407F2D}" dt="2023-04-27T01:05:44.031" v="4276" actId="478"/>
          <ac:picMkLst>
            <pc:docMk/>
            <pc:sldMk cId="1313447016" sldId="280"/>
            <ac:picMk id="8" creationId="{441EC0DB-174E-7D60-3752-9D506775169A}"/>
          </ac:picMkLst>
        </pc:picChg>
        <pc:picChg chg="mod">
          <ac:chgData name="Robert Prattico" userId="8361f8e2-ad8a-4fdf-80ee-f61bc76f77d1" providerId="ADAL" clId="{DD9E514B-F0C1-46A9-AACA-FDEC61407F2D}" dt="2023-04-27T18:22:58.739" v="5983" actId="208"/>
          <ac:picMkLst>
            <pc:docMk/>
            <pc:sldMk cId="1313447016" sldId="280"/>
            <ac:picMk id="11" creationId="{E0C01BAB-09B3-4283-584B-3CA1F8D727EB}"/>
          </ac:picMkLst>
        </pc:picChg>
        <pc:picChg chg="mod">
          <ac:chgData name="Robert Prattico" userId="8361f8e2-ad8a-4fdf-80ee-f61bc76f77d1" providerId="ADAL" clId="{DD9E514B-F0C1-46A9-AACA-FDEC61407F2D}" dt="2023-04-27T18:25:46.990" v="6028" actId="14100"/>
          <ac:picMkLst>
            <pc:docMk/>
            <pc:sldMk cId="1313447016" sldId="280"/>
            <ac:picMk id="17" creationId="{2A1AC363-EF86-BC0A-C833-70E2D05FFCEE}"/>
          </ac:picMkLst>
        </pc:picChg>
      </pc:sldChg>
      <pc:sldChg chg="addSp delSp modSp add mod">
        <pc:chgData name="Robert Prattico" userId="8361f8e2-ad8a-4fdf-80ee-f61bc76f77d1" providerId="ADAL" clId="{DD9E514B-F0C1-46A9-AACA-FDEC61407F2D}" dt="2023-04-27T17:18:45.846" v="5900" actId="1076"/>
        <pc:sldMkLst>
          <pc:docMk/>
          <pc:sldMk cId="373005259" sldId="281"/>
        </pc:sldMkLst>
        <pc:spChg chg="del">
          <ac:chgData name="Robert Prattico" userId="8361f8e2-ad8a-4fdf-80ee-f61bc76f77d1" providerId="ADAL" clId="{DD9E514B-F0C1-46A9-AACA-FDEC61407F2D}" dt="2023-04-27T01:53:36.999" v="4806" actId="478"/>
          <ac:spMkLst>
            <pc:docMk/>
            <pc:sldMk cId="373005259" sldId="281"/>
            <ac:spMk id="2" creationId="{A6C93C5D-FFBD-E854-5198-F15A02CB9F8E}"/>
          </ac:spMkLst>
        </pc:spChg>
        <pc:spChg chg="add mod">
          <ac:chgData name="Robert Prattico" userId="8361f8e2-ad8a-4fdf-80ee-f61bc76f77d1" providerId="ADAL" clId="{DD9E514B-F0C1-46A9-AACA-FDEC61407F2D}" dt="2023-04-27T17:18:35.709" v="5897" actId="14100"/>
          <ac:spMkLst>
            <pc:docMk/>
            <pc:sldMk cId="373005259" sldId="281"/>
            <ac:spMk id="3" creationId="{78BC9E3A-5164-2D40-B2C3-9E93A83BC7A4}"/>
          </ac:spMkLst>
        </pc:spChg>
        <pc:spChg chg="mod">
          <ac:chgData name="Robert Prattico" userId="8361f8e2-ad8a-4fdf-80ee-f61bc76f77d1" providerId="ADAL" clId="{DD9E514B-F0C1-46A9-AACA-FDEC61407F2D}" dt="2023-04-27T17:18:31.428" v="5895" actId="1076"/>
          <ac:spMkLst>
            <pc:docMk/>
            <pc:sldMk cId="373005259" sldId="281"/>
            <ac:spMk id="4" creationId="{3695E8D9-FAE1-2A3D-2DC8-59F139FF25D4}"/>
          </ac:spMkLst>
        </pc:spChg>
        <pc:spChg chg="mod">
          <ac:chgData name="Robert Prattico" userId="8361f8e2-ad8a-4fdf-80ee-f61bc76f77d1" providerId="ADAL" clId="{DD9E514B-F0C1-46A9-AACA-FDEC61407F2D}" dt="2023-04-27T17:18:40.543" v="5898" actId="1076"/>
          <ac:spMkLst>
            <pc:docMk/>
            <pc:sldMk cId="373005259" sldId="281"/>
            <ac:spMk id="5" creationId="{80B3B09C-E8F2-F130-4667-F2E6675389E6}"/>
          </ac:spMkLst>
        </pc:spChg>
        <pc:spChg chg="mod">
          <ac:chgData name="Robert Prattico" userId="8361f8e2-ad8a-4fdf-80ee-f61bc76f77d1" providerId="ADAL" clId="{DD9E514B-F0C1-46A9-AACA-FDEC61407F2D}" dt="2023-04-27T17:18:43.952" v="5899" actId="1076"/>
          <ac:spMkLst>
            <pc:docMk/>
            <pc:sldMk cId="373005259" sldId="281"/>
            <ac:spMk id="6" creationId="{B51931D1-0FBC-CC74-47E9-CFC5EE498D9B}"/>
          </ac:spMkLst>
        </pc:spChg>
        <pc:spChg chg="mod">
          <ac:chgData name="Robert Prattico" userId="8361f8e2-ad8a-4fdf-80ee-f61bc76f77d1" providerId="ADAL" clId="{DD9E514B-F0C1-46A9-AACA-FDEC61407F2D}" dt="2023-04-27T01:53:26.887" v="4805" actId="20577"/>
          <ac:spMkLst>
            <pc:docMk/>
            <pc:sldMk cId="373005259" sldId="281"/>
            <ac:spMk id="23" creationId="{6273B55D-424C-4FF3-6E25-B09A5927CDE4}"/>
          </ac:spMkLst>
        </pc:spChg>
        <pc:picChg chg="add mod">
          <ac:chgData name="Robert Prattico" userId="8361f8e2-ad8a-4fdf-80ee-f61bc76f77d1" providerId="ADAL" clId="{DD9E514B-F0C1-46A9-AACA-FDEC61407F2D}" dt="2023-04-27T17:18:45.846" v="5900" actId="1076"/>
          <ac:picMkLst>
            <pc:docMk/>
            <pc:sldMk cId="373005259" sldId="281"/>
            <ac:picMk id="7170" creationId="{8C25907F-92FD-1551-3804-950637351395}"/>
          </ac:picMkLst>
        </pc:picChg>
      </pc:sldChg>
      <pc:sldChg chg="add del">
        <pc:chgData name="Robert Prattico" userId="8361f8e2-ad8a-4fdf-80ee-f61bc76f77d1" providerId="ADAL" clId="{DD9E514B-F0C1-46A9-AACA-FDEC61407F2D}" dt="2023-04-27T01:05:38.320" v="4274" actId="47"/>
        <pc:sldMkLst>
          <pc:docMk/>
          <pc:sldMk cId="1907030050" sldId="281"/>
        </pc:sldMkLst>
      </pc:sldChg>
      <pc:sldChg chg="addSp delSp modSp add mod">
        <pc:chgData name="Robert Prattico" userId="8361f8e2-ad8a-4fdf-80ee-f61bc76f77d1" providerId="ADAL" clId="{DD9E514B-F0C1-46A9-AACA-FDEC61407F2D}" dt="2023-04-27T19:36:23.013" v="7549" actId="1076"/>
        <pc:sldMkLst>
          <pc:docMk/>
          <pc:sldMk cId="2666151186" sldId="282"/>
        </pc:sldMkLst>
        <pc:spChg chg="del">
          <ac:chgData name="Robert Prattico" userId="8361f8e2-ad8a-4fdf-80ee-f61bc76f77d1" providerId="ADAL" clId="{DD9E514B-F0C1-46A9-AACA-FDEC61407F2D}" dt="2023-04-27T01:54:03.085" v="4818" actId="478"/>
          <ac:spMkLst>
            <pc:docMk/>
            <pc:sldMk cId="2666151186" sldId="282"/>
            <ac:spMk id="3" creationId="{78BC9E3A-5164-2D40-B2C3-9E93A83BC7A4}"/>
          </ac:spMkLst>
        </pc:spChg>
        <pc:spChg chg="add mod">
          <ac:chgData name="Robert Prattico" userId="8361f8e2-ad8a-4fdf-80ee-f61bc76f77d1" providerId="ADAL" clId="{DD9E514B-F0C1-46A9-AACA-FDEC61407F2D}" dt="2023-04-27T01:54:10.245" v="4819" actId="14100"/>
          <ac:spMkLst>
            <pc:docMk/>
            <pc:sldMk cId="2666151186" sldId="282"/>
            <ac:spMk id="4" creationId="{05589FF1-A2BA-5F5E-C598-115C644A0EF0}"/>
          </ac:spMkLst>
        </pc:spChg>
        <pc:spChg chg="mod">
          <ac:chgData name="Robert Prattico" userId="8361f8e2-ad8a-4fdf-80ee-f61bc76f77d1" providerId="ADAL" clId="{DD9E514B-F0C1-46A9-AACA-FDEC61407F2D}" dt="2023-04-27T01:53:58.813" v="4817" actId="20577"/>
          <ac:spMkLst>
            <pc:docMk/>
            <pc:sldMk cId="2666151186" sldId="282"/>
            <ac:spMk id="23" creationId="{6273B55D-424C-4FF3-6E25-B09A5927CDE4}"/>
          </ac:spMkLst>
        </pc:spChg>
        <pc:picChg chg="mod">
          <ac:chgData name="Robert Prattico" userId="8361f8e2-ad8a-4fdf-80ee-f61bc76f77d1" providerId="ADAL" clId="{DD9E514B-F0C1-46A9-AACA-FDEC61407F2D}" dt="2023-04-27T19:36:21.100" v="7548" actId="1076"/>
          <ac:picMkLst>
            <pc:docMk/>
            <pc:sldMk cId="2666151186" sldId="282"/>
            <ac:picMk id="9" creationId="{FA511293-276C-25D2-D636-CDAF6C62EA37}"/>
          </ac:picMkLst>
        </pc:picChg>
        <pc:picChg chg="mod">
          <ac:chgData name="Robert Prattico" userId="8361f8e2-ad8a-4fdf-80ee-f61bc76f77d1" providerId="ADAL" clId="{DD9E514B-F0C1-46A9-AACA-FDEC61407F2D}" dt="2023-04-27T19:36:23.013" v="7549" actId="1076"/>
          <ac:picMkLst>
            <pc:docMk/>
            <pc:sldMk cId="2666151186" sldId="282"/>
            <ac:picMk id="12" creationId="{DD2558FB-821E-93AE-BF26-E940E030DE03}"/>
          </ac:picMkLst>
        </pc:picChg>
      </pc:sldChg>
      <pc:sldChg chg="addSp delSp modSp add mod">
        <pc:chgData name="Robert Prattico" userId="8361f8e2-ad8a-4fdf-80ee-f61bc76f77d1" providerId="ADAL" clId="{DD9E514B-F0C1-46A9-AACA-FDEC61407F2D}" dt="2023-04-27T15:34:15.360" v="5464" actId="1076"/>
        <pc:sldMkLst>
          <pc:docMk/>
          <pc:sldMk cId="1165187586" sldId="283"/>
        </pc:sldMkLst>
        <pc:spChg chg="mod">
          <ac:chgData name="Robert Prattico" userId="8361f8e2-ad8a-4fdf-80ee-f61bc76f77d1" providerId="ADAL" clId="{DD9E514B-F0C1-46A9-AACA-FDEC61407F2D}" dt="2023-04-27T15:22:13.801" v="5172" actId="20577"/>
          <ac:spMkLst>
            <pc:docMk/>
            <pc:sldMk cId="1165187586" sldId="283"/>
            <ac:spMk id="3" creationId="{8C1DE61A-4ABF-1A43-001F-0D4AFC1649B2}"/>
          </ac:spMkLst>
        </pc:spChg>
        <pc:spChg chg="add mod">
          <ac:chgData name="Robert Prattico" userId="8361f8e2-ad8a-4fdf-80ee-f61bc76f77d1" providerId="ADAL" clId="{DD9E514B-F0C1-46A9-AACA-FDEC61407F2D}" dt="2023-04-27T15:34:15.360" v="5464" actId="1076"/>
          <ac:spMkLst>
            <pc:docMk/>
            <pc:sldMk cId="1165187586" sldId="283"/>
            <ac:spMk id="7" creationId="{D7A2BE47-987D-D014-E4E7-DB193DBCD28F}"/>
          </ac:spMkLst>
        </pc:spChg>
        <pc:spChg chg="add mod">
          <ac:chgData name="Robert Prattico" userId="8361f8e2-ad8a-4fdf-80ee-f61bc76f77d1" providerId="ADAL" clId="{DD9E514B-F0C1-46A9-AACA-FDEC61407F2D}" dt="2023-04-27T15:27:10.208" v="5384" actId="113"/>
          <ac:spMkLst>
            <pc:docMk/>
            <pc:sldMk cId="1165187586" sldId="283"/>
            <ac:spMk id="9" creationId="{A7E9615A-F611-CDE9-171A-75B9B9E6A7C2}"/>
          </ac:spMkLst>
        </pc:spChg>
        <pc:spChg chg="mod">
          <ac:chgData name="Robert Prattico" userId="8361f8e2-ad8a-4fdf-80ee-f61bc76f77d1" providerId="ADAL" clId="{DD9E514B-F0C1-46A9-AACA-FDEC61407F2D}" dt="2023-04-27T01:54:34.230" v="4866" actId="20577"/>
          <ac:spMkLst>
            <pc:docMk/>
            <pc:sldMk cId="1165187586" sldId="283"/>
            <ac:spMk id="23" creationId="{6273B55D-424C-4FF3-6E25-B09A5927CDE4}"/>
          </ac:spMkLst>
        </pc:spChg>
        <pc:graphicFrameChg chg="add mod modGraphic">
          <ac:chgData name="Robert Prattico" userId="8361f8e2-ad8a-4fdf-80ee-f61bc76f77d1" providerId="ADAL" clId="{DD9E514B-F0C1-46A9-AACA-FDEC61407F2D}" dt="2023-04-27T15:26:36.818" v="5341" actId="1076"/>
          <ac:graphicFrameMkLst>
            <pc:docMk/>
            <pc:sldMk cId="1165187586" sldId="283"/>
            <ac:graphicFrameMk id="8" creationId="{D32CF938-08E2-CE0F-2CE7-6EAD03B02899}"/>
          </ac:graphicFrameMkLst>
        </pc:graphicFrameChg>
        <pc:picChg chg="mod">
          <ac:chgData name="Robert Prattico" userId="8361f8e2-ad8a-4fdf-80ee-f61bc76f77d1" providerId="ADAL" clId="{DD9E514B-F0C1-46A9-AACA-FDEC61407F2D}" dt="2023-04-27T15:27:35.470" v="5389" actId="1076"/>
          <ac:picMkLst>
            <pc:docMk/>
            <pc:sldMk cId="1165187586" sldId="283"/>
            <ac:picMk id="2" creationId="{D232D6B9-CF4B-CBF6-A85B-2DA355B9F9BA}"/>
          </ac:picMkLst>
        </pc:picChg>
        <pc:picChg chg="del mod">
          <ac:chgData name="Robert Prattico" userId="8361f8e2-ad8a-4fdf-80ee-f61bc76f77d1" providerId="ADAL" clId="{DD9E514B-F0C1-46A9-AACA-FDEC61407F2D}" dt="2023-04-27T15:26:29.409" v="5340" actId="478"/>
          <ac:picMkLst>
            <pc:docMk/>
            <pc:sldMk cId="1165187586" sldId="283"/>
            <ac:picMk id="5" creationId="{7AADD86D-00D2-CB72-1DAA-D39C638B33D7}"/>
          </ac:picMkLst>
        </pc:picChg>
      </pc:sldChg>
      <pc:sldChg chg="modSp add mod">
        <pc:chgData name="Robert Prattico" userId="8361f8e2-ad8a-4fdf-80ee-f61bc76f77d1" providerId="ADAL" clId="{DD9E514B-F0C1-46A9-AACA-FDEC61407F2D}" dt="2023-04-27T01:54:47.117" v="4878" actId="20577"/>
        <pc:sldMkLst>
          <pc:docMk/>
          <pc:sldMk cId="3396817940" sldId="284"/>
        </pc:sldMkLst>
        <pc:spChg chg="mod">
          <ac:chgData name="Robert Prattico" userId="8361f8e2-ad8a-4fdf-80ee-f61bc76f77d1" providerId="ADAL" clId="{DD9E514B-F0C1-46A9-AACA-FDEC61407F2D}" dt="2023-04-27T01:54:47.117" v="4878" actId="20577"/>
          <ac:spMkLst>
            <pc:docMk/>
            <pc:sldMk cId="3396817940" sldId="284"/>
            <ac:spMk id="23" creationId="{6273B55D-424C-4FF3-6E25-B09A5927CDE4}"/>
          </ac:spMkLst>
        </pc:spChg>
      </pc:sldChg>
      <pc:sldChg chg="addSp delSp modSp add mod">
        <pc:chgData name="Robert Prattico" userId="8361f8e2-ad8a-4fdf-80ee-f61bc76f77d1" providerId="ADAL" clId="{DD9E514B-F0C1-46A9-AACA-FDEC61407F2D}" dt="2023-04-27T15:28:09.284" v="5396" actId="1076"/>
        <pc:sldMkLst>
          <pc:docMk/>
          <pc:sldMk cId="91618837" sldId="285"/>
        </pc:sldMkLst>
        <pc:spChg chg="add mod">
          <ac:chgData name="Robert Prattico" userId="8361f8e2-ad8a-4fdf-80ee-f61bc76f77d1" providerId="ADAL" clId="{DD9E514B-F0C1-46A9-AACA-FDEC61407F2D}" dt="2023-04-27T15:27:54.520" v="5392" actId="1076"/>
          <ac:spMkLst>
            <pc:docMk/>
            <pc:sldMk cId="91618837" sldId="285"/>
            <ac:spMk id="2" creationId="{29D88D6D-F7E0-DE9E-92C2-32F42F93357B}"/>
          </ac:spMkLst>
        </pc:spChg>
        <pc:spChg chg="del">
          <ac:chgData name="Robert Prattico" userId="8361f8e2-ad8a-4fdf-80ee-f61bc76f77d1" providerId="ADAL" clId="{DD9E514B-F0C1-46A9-AACA-FDEC61407F2D}" dt="2023-04-27T02:07:59.338" v="4895" actId="478"/>
          <ac:spMkLst>
            <pc:docMk/>
            <pc:sldMk cId="91618837" sldId="285"/>
            <ac:spMk id="4" creationId="{05589FF1-A2BA-5F5E-C598-115C644A0EF0}"/>
          </ac:spMkLst>
        </pc:spChg>
        <pc:spChg chg="add mod">
          <ac:chgData name="Robert Prattico" userId="8361f8e2-ad8a-4fdf-80ee-f61bc76f77d1" providerId="ADAL" clId="{DD9E514B-F0C1-46A9-AACA-FDEC61407F2D}" dt="2023-04-27T15:28:00.618" v="5394" actId="14100"/>
          <ac:spMkLst>
            <pc:docMk/>
            <pc:sldMk cId="91618837" sldId="285"/>
            <ac:spMk id="5" creationId="{97F90D1E-B6BC-B05A-335F-59A265869B10}"/>
          </ac:spMkLst>
        </pc:spChg>
        <pc:spChg chg="add mod">
          <ac:chgData name="Robert Prattico" userId="8361f8e2-ad8a-4fdf-80ee-f61bc76f77d1" providerId="ADAL" clId="{DD9E514B-F0C1-46A9-AACA-FDEC61407F2D}" dt="2023-04-27T15:28:09.284" v="5396" actId="1076"/>
          <ac:spMkLst>
            <pc:docMk/>
            <pc:sldMk cId="91618837" sldId="285"/>
            <ac:spMk id="6" creationId="{CE285AA0-71C3-ACED-8FCB-E9EDCD55B44E}"/>
          </ac:spMkLst>
        </pc:spChg>
        <pc:spChg chg="add mod">
          <ac:chgData name="Robert Prattico" userId="8361f8e2-ad8a-4fdf-80ee-f61bc76f77d1" providerId="ADAL" clId="{DD9E514B-F0C1-46A9-AACA-FDEC61407F2D}" dt="2023-04-27T14:28:59.189" v="5136" actId="1076"/>
          <ac:spMkLst>
            <pc:docMk/>
            <pc:sldMk cId="91618837" sldId="285"/>
            <ac:spMk id="7" creationId="{F35C2250-2037-8FA8-5C32-5F73E0E97398}"/>
          </ac:spMkLst>
        </pc:spChg>
        <pc:spChg chg="mod">
          <ac:chgData name="Robert Prattico" userId="8361f8e2-ad8a-4fdf-80ee-f61bc76f77d1" providerId="ADAL" clId="{DD9E514B-F0C1-46A9-AACA-FDEC61407F2D}" dt="2023-04-27T02:07:49.112" v="4894" actId="20577"/>
          <ac:spMkLst>
            <pc:docMk/>
            <pc:sldMk cId="91618837" sldId="285"/>
            <ac:spMk id="23" creationId="{6273B55D-424C-4FF3-6E25-B09A5927CDE4}"/>
          </ac:spMkLst>
        </pc:spChg>
        <pc:picChg chg="add mod">
          <ac:chgData name="Robert Prattico" userId="8361f8e2-ad8a-4fdf-80ee-f61bc76f77d1" providerId="ADAL" clId="{DD9E514B-F0C1-46A9-AACA-FDEC61407F2D}" dt="2023-04-27T15:28:02.680" v="5395" actId="1076"/>
          <ac:picMkLst>
            <pc:docMk/>
            <pc:sldMk cId="91618837" sldId="285"/>
            <ac:picMk id="3" creationId="{2A6CB85E-44EE-368D-056A-DA2582FA0013}"/>
          </ac:picMkLst>
        </pc:picChg>
      </pc:sldChg>
      <pc:sldChg chg="addSp delSp modSp add mod ord">
        <pc:chgData name="Robert Prattico" userId="8361f8e2-ad8a-4fdf-80ee-f61bc76f77d1" providerId="ADAL" clId="{DD9E514B-F0C1-46A9-AACA-FDEC61407F2D}" dt="2023-04-27T15:30:15.052" v="5419" actId="1037"/>
        <pc:sldMkLst>
          <pc:docMk/>
          <pc:sldMk cId="3730617808" sldId="286"/>
        </pc:sldMkLst>
        <pc:spChg chg="add mod">
          <ac:chgData name="Robert Prattico" userId="8361f8e2-ad8a-4fdf-80ee-f61bc76f77d1" providerId="ADAL" clId="{DD9E514B-F0C1-46A9-AACA-FDEC61407F2D}" dt="2023-04-27T02:21:10.938" v="4999" actId="12"/>
          <ac:spMkLst>
            <pc:docMk/>
            <pc:sldMk cId="3730617808" sldId="286"/>
            <ac:spMk id="2" creationId="{1A9C0141-5283-D9B9-1C2A-05C31D1F0BA5}"/>
          </ac:spMkLst>
        </pc:spChg>
        <pc:spChg chg="del">
          <ac:chgData name="Robert Prattico" userId="8361f8e2-ad8a-4fdf-80ee-f61bc76f77d1" providerId="ADAL" clId="{DD9E514B-F0C1-46A9-AACA-FDEC61407F2D}" dt="2023-04-27T02:20:55.927" v="4969" actId="478"/>
          <ac:spMkLst>
            <pc:docMk/>
            <pc:sldMk cId="3730617808" sldId="286"/>
            <ac:spMk id="4" creationId="{05589FF1-A2BA-5F5E-C598-115C644A0EF0}"/>
          </ac:spMkLst>
        </pc:spChg>
        <pc:spChg chg="mod">
          <ac:chgData name="Robert Prattico" userId="8361f8e2-ad8a-4fdf-80ee-f61bc76f77d1" providerId="ADAL" clId="{DD9E514B-F0C1-46A9-AACA-FDEC61407F2D}" dt="2023-04-27T14:29:12.710" v="5141" actId="403"/>
          <ac:spMkLst>
            <pc:docMk/>
            <pc:sldMk cId="3730617808" sldId="286"/>
            <ac:spMk id="6" creationId="{4F020587-C7CD-8A72-4567-CF1C0563144D}"/>
          </ac:spMkLst>
        </pc:spChg>
        <pc:spChg chg="mod">
          <ac:chgData name="Robert Prattico" userId="8361f8e2-ad8a-4fdf-80ee-f61bc76f77d1" providerId="ADAL" clId="{DD9E514B-F0C1-46A9-AACA-FDEC61407F2D}" dt="2023-04-27T14:29:21.938" v="5144" actId="404"/>
          <ac:spMkLst>
            <pc:docMk/>
            <pc:sldMk cId="3730617808" sldId="286"/>
            <ac:spMk id="7" creationId="{0FC4626B-2BC6-ADE5-4DB0-CE9924B6CF5E}"/>
          </ac:spMkLst>
        </pc:spChg>
        <pc:spChg chg="mod">
          <ac:chgData name="Robert Prattico" userId="8361f8e2-ad8a-4fdf-80ee-f61bc76f77d1" providerId="ADAL" clId="{DD9E514B-F0C1-46A9-AACA-FDEC61407F2D}" dt="2023-04-27T02:20:41.928" v="4967" actId="20577"/>
          <ac:spMkLst>
            <pc:docMk/>
            <pc:sldMk cId="3730617808" sldId="286"/>
            <ac:spMk id="23" creationId="{6273B55D-424C-4FF3-6E25-B09A5927CDE4}"/>
          </ac:spMkLst>
        </pc:spChg>
        <pc:picChg chg="mod">
          <ac:chgData name="Robert Prattico" userId="8361f8e2-ad8a-4fdf-80ee-f61bc76f77d1" providerId="ADAL" clId="{DD9E514B-F0C1-46A9-AACA-FDEC61407F2D}" dt="2023-04-27T15:30:04.091" v="5415" actId="1076"/>
          <ac:picMkLst>
            <pc:docMk/>
            <pc:sldMk cId="3730617808" sldId="286"/>
            <ac:picMk id="12" creationId="{91A628E6-38DD-43FA-010A-5F73AFE00AED}"/>
          </ac:picMkLst>
        </pc:picChg>
        <pc:picChg chg="mod">
          <ac:chgData name="Robert Prattico" userId="8361f8e2-ad8a-4fdf-80ee-f61bc76f77d1" providerId="ADAL" clId="{DD9E514B-F0C1-46A9-AACA-FDEC61407F2D}" dt="2023-04-27T15:30:15.052" v="5419" actId="1037"/>
          <ac:picMkLst>
            <pc:docMk/>
            <pc:sldMk cId="3730617808" sldId="286"/>
            <ac:picMk id="14" creationId="{27749D7F-07C0-308B-B8E1-F583E28A356D}"/>
          </ac:picMkLst>
        </pc:picChg>
      </pc:sldChg>
      <pc:sldChg chg="modSp add mod">
        <pc:chgData name="Robert Prattico" userId="8361f8e2-ad8a-4fdf-80ee-f61bc76f77d1" providerId="ADAL" clId="{DD9E514B-F0C1-46A9-AACA-FDEC61407F2D}" dt="2023-04-27T16:06:53.829" v="5770" actId="1076"/>
        <pc:sldMkLst>
          <pc:docMk/>
          <pc:sldMk cId="1685371767" sldId="287"/>
        </pc:sldMkLst>
        <pc:spChg chg="mod">
          <ac:chgData name="Robert Prattico" userId="8361f8e2-ad8a-4fdf-80ee-f61bc76f77d1" providerId="ADAL" clId="{DD9E514B-F0C1-46A9-AACA-FDEC61407F2D}" dt="2023-04-27T02:21:26.540" v="5014" actId="20577"/>
          <ac:spMkLst>
            <pc:docMk/>
            <pc:sldMk cId="1685371767" sldId="287"/>
            <ac:spMk id="2" creationId="{1A9C0141-5283-D9B9-1C2A-05C31D1F0BA5}"/>
          </ac:spMkLst>
        </pc:spChg>
        <pc:spChg chg="mod">
          <ac:chgData name="Robert Prattico" userId="8361f8e2-ad8a-4fdf-80ee-f61bc76f77d1" providerId="ADAL" clId="{DD9E514B-F0C1-46A9-AACA-FDEC61407F2D}" dt="2023-04-27T15:36:37.342" v="5468" actId="1076"/>
          <ac:spMkLst>
            <pc:docMk/>
            <pc:sldMk cId="1685371767" sldId="287"/>
            <ac:spMk id="3" creationId="{8A1488E9-82A7-20D8-E4A5-2B4DB4E4FA8D}"/>
          </ac:spMkLst>
        </pc:spChg>
        <pc:spChg chg="mod">
          <ac:chgData name="Robert Prattico" userId="8361f8e2-ad8a-4fdf-80ee-f61bc76f77d1" providerId="ADAL" clId="{DD9E514B-F0C1-46A9-AACA-FDEC61407F2D}" dt="2023-04-27T15:29:44.458" v="5407" actId="1076"/>
          <ac:spMkLst>
            <pc:docMk/>
            <pc:sldMk cId="1685371767" sldId="287"/>
            <ac:spMk id="22" creationId="{15FBD9D3-C857-5A91-6A6C-9686233F4022}"/>
          </ac:spMkLst>
        </pc:spChg>
        <pc:picChg chg="mod">
          <ac:chgData name="Robert Prattico" userId="8361f8e2-ad8a-4fdf-80ee-f61bc76f77d1" providerId="ADAL" clId="{DD9E514B-F0C1-46A9-AACA-FDEC61407F2D}" dt="2023-04-27T16:06:53.829" v="5770" actId="1076"/>
          <ac:picMkLst>
            <pc:docMk/>
            <pc:sldMk cId="1685371767" sldId="287"/>
            <ac:picMk id="6" creationId="{373DAF04-F824-4368-29CA-A3C05F2FE66A}"/>
          </ac:picMkLst>
        </pc:picChg>
        <pc:picChg chg="mod">
          <ac:chgData name="Robert Prattico" userId="8361f8e2-ad8a-4fdf-80ee-f61bc76f77d1" providerId="ADAL" clId="{DD9E514B-F0C1-46A9-AACA-FDEC61407F2D}" dt="2023-04-27T15:29:51.517" v="5411" actId="1076"/>
          <ac:picMkLst>
            <pc:docMk/>
            <pc:sldMk cId="1685371767" sldId="287"/>
            <ac:picMk id="9" creationId="{CEA85BD2-A810-3DD0-AD43-5454E74615DC}"/>
          </ac:picMkLst>
        </pc:picChg>
      </pc:sldChg>
      <pc:sldChg chg="addSp delSp modSp add mod">
        <pc:chgData name="Robert Prattico" userId="8361f8e2-ad8a-4fdf-80ee-f61bc76f77d1" providerId="ADAL" clId="{DD9E514B-F0C1-46A9-AACA-FDEC61407F2D}" dt="2023-04-27T16:07:28.840" v="5773" actId="14100"/>
        <pc:sldMkLst>
          <pc:docMk/>
          <pc:sldMk cId="4112867400" sldId="288"/>
        </pc:sldMkLst>
        <pc:spChg chg="del">
          <ac:chgData name="Robert Prattico" userId="8361f8e2-ad8a-4fdf-80ee-f61bc76f77d1" providerId="ADAL" clId="{DD9E514B-F0C1-46A9-AACA-FDEC61407F2D}" dt="2023-04-27T02:21:52.751" v="5047" actId="478"/>
          <ac:spMkLst>
            <pc:docMk/>
            <pc:sldMk cId="4112867400" sldId="288"/>
            <ac:spMk id="2" creationId="{1A9C0141-5283-D9B9-1C2A-05C31D1F0BA5}"/>
          </ac:spMkLst>
        </pc:spChg>
        <pc:spChg chg="mod">
          <ac:chgData name="Robert Prattico" userId="8361f8e2-ad8a-4fdf-80ee-f61bc76f77d1" providerId="ADAL" clId="{DD9E514B-F0C1-46A9-AACA-FDEC61407F2D}" dt="2023-04-27T16:07:24.094" v="5772" actId="1076"/>
          <ac:spMkLst>
            <pc:docMk/>
            <pc:sldMk cId="4112867400" sldId="288"/>
            <ac:spMk id="3" creationId="{56509151-AE15-873E-E11B-9D69EC3A4712}"/>
          </ac:spMkLst>
        </pc:spChg>
        <pc:spChg chg="mod">
          <ac:chgData name="Robert Prattico" userId="8361f8e2-ad8a-4fdf-80ee-f61bc76f77d1" providerId="ADAL" clId="{DD9E514B-F0C1-46A9-AACA-FDEC61407F2D}" dt="2023-04-27T16:05:37.636" v="5760" actId="207"/>
          <ac:spMkLst>
            <pc:docMk/>
            <pc:sldMk cId="4112867400" sldId="288"/>
            <ac:spMk id="4" creationId="{EB20BED1-D127-7CC8-9756-9DF0C1D5BF57}"/>
          </ac:spMkLst>
        </pc:spChg>
        <pc:spChg chg="add mod">
          <ac:chgData name="Robert Prattico" userId="8361f8e2-ad8a-4fdf-80ee-f61bc76f77d1" providerId="ADAL" clId="{DD9E514B-F0C1-46A9-AACA-FDEC61407F2D}" dt="2023-04-27T16:05:34.015" v="5759" actId="207"/>
          <ac:spMkLst>
            <pc:docMk/>
            <pc:sldMk cId="4112867400" sldId="288"/>
            <ac:spMk id="5" creationId="{BD76B107-6530-8761-DD9A-FE823AA87F50}"/>
          </ac:spMkLst>
        </pc:spChg>
        <pc:spChg chg="add mod">
          <ac:chgData name="Robert Prattico" userId="8361f8e2-ad8a-4fdf-80ee-f61bc76f77d1" providerId="ADAL" clId="{DD9E514B-F0C1-46A9-AACA-FDEC61407F2D}" dt="2023-04-27T15:59:24.754" v="5593" actId="20577"/>
          <ac:spMkLst>
            <pc:docMk/>
            <pc:sldMk cId="4112867400" sldId="288"/>
            <ac:spMk id="6" creationId="{96960C1F-D078-81AD-1FF8-EE1CBF29B686}"/>
          </ac:spMkLst>
        </pc:spChg>
        <pc:spChg chg="mod">
          <ac:chgData name="Robert Prattico" userId="8361f8e2-ad8a-4fdf-80ee-f61bc76f77d1" providerId="ADAL" clId="{DD9E514B-F0C1-46A9-AACA-FDEC61407F2D}" dt="2023-04-27T02:21:46.938" v="5045" actId="20577"/>
          <ac:spMkLst>
            <pc:docMk/>
            <pc:sldMk cId="4112867400" sldId="288"/>
            <ac:spMk id="23" creationId="{6273B55D-424C-4FF3-6E25-B09A5927CDE4}"/>
          </ac:spMkLst>
        </pc:spChg>
        <pc:picChg chg="mod">
          <ac:chgData name="Robert Prattico" userId="8361f8e2-ad8a-4fdf-80ee-f61bc76f77d1" providerId="ADAL" clId="{DD9E514B-F0C1-46A9-AACA-FDEC61407F2D}" dt="2023-04-27T16:07:28.840" v="5773" actId="14100"/>
          <ac:picMkLst>
            <pc:docMk/>
            <pc:sldMk cId="4112867400" sldId="288"/>
            <ac:picMk id="2" creationId="{C6D2147E-76BC-6311-CCB2-7228215190FB}"/>
          </ac:picMkLst>
        </pc:picChg>
      </pc:sldChg>
      <pc:sldChg chg="addSp modSp add mod">
        <pc:chgData name="Robert Prattico" userId="8361f8e2-ad8a-4fdf-80ee-f61bc76f77d1" providerId="ADAL" clId="{DD9E514B-F0C1-46A9-AACA-FDEC61407F2D}" dt="2023-04-27T16:05:57.991" v="5766" actId="1076"/>
        <pc:sldMkLst>
          <pc:docMk/>
          <pc:sldMk cId="3165427125" sldId="289"/>
        </pc:sldMkLst>
        <pc:spChg chg="add mod">
          <ac:chgData name="Robert Prattico" userId="8361f8e2-ad8a-4fdf-80ee-f61bc76f77d1" providerId="ADAL" clId="{DD9E514B-F0C1-46A9-AACA-FDEC61407F2D}" dt="2023-04-27T02:22:24.536" v="5097" actId="14100"/>
          <ac:spMkLst>
            <pc:docMk/>
            <pc:sldMk cId="3165427125" sldId="289"/>
            <ac:spMk id="2" creationId="{8468863C-7B19-A555-8CA5-E1061D562DEF}"/>
          </ac:spMkLst>
        </pc:spChg>
        <pc:spChg chg="mod">
          <ac:chgData name="Robert Prattico" userId="8361f8e2-ad8a-4fdf-80ee-f61bc76f77d1" providerId="ADAL" clId="{DD9E514B-F0C1-46A9-AACA-FDEC61407F2D}" dt="2023-04-27T16:05:53.387" v="5764" actId="1076"/>
          <ac:spMkLst>
            <pc:docMk/>
            <pc:sldMk cId="3165427125" sldId="289"/>
            <ac:spMk id="5" creationId="{52EDE771-3CE7-8C9C-30E5-DAE33513D2D9}"/>
          </ac:spMkLst>
        </pc:spChg>
        <pc:spChg chg="mod">
          <ac:chgData name="Robert Prattico" userId="8361f8e2-ad8a-4fdf-80ee-f61bc76f77d1" providerId="ADAL" clId="{DD9E514B-F0C1-46A9-AACA-FDEC61407F2D}" dt="2023-04-27T16:05:43.622" v="5762" actId="207"/>
          <ac:spMkLst>
            <pc:docMk/>
            <pc:sldMk cId="3165427125" sldId="289"/>
            <ac:spMk id="8" creationId="{021D876C-37AF-1172-FCF5-77DDE65F6CF6}"/>
          </ac:spMkLst>
        </pc:spChg>
        <pc:spChg chg="mod">
          <ac:chgData name="Robert Prattico" userId="8361f8e2-ad8a-4fdf-80ee-f61bc76f77d1" providerId="ADAL" clId="{DD9E514B-F0C1-46A9-AACA-FDEC61407F2D}" dt="2023-04-27T16:05:41.885" v="5761" actId="207"/>
          <ac:spMkLst>
            <pc:docMk/>
            <pc:sldMk cId="3165427125" sldId="289"/>
            <ac:spMk id="9" creationId="{245E34E6-F835-3F37-5F29-EB4F28A39BC7}"/>
          </ac:spMkLst>
        </pc:spChg>
        <pc:spChg chg="add mod">
          <ac:chgData name="Robert Prattico" userId="8361f8e2-ad8a-4fdf-80ee-f61bc76f77d1" providerId="ADAL" clId="{DD9E514B-F0C1-46A9-AACA-FDEC61407F2D}" dt="2023-04-27T16:05:57.991" v="5766" actId="1076"/>
          <ac:spMkLst>
            <pc:docMk/>
            <pc:sldMk cId="3165427125" sldId="289"/>
            <ac:spMk id="11" creationId="{D77D0A21-60A4-CAA2-4B39-179D7197162A}"/>
          </ac:spMkLst>
        </pc:spChg>
        <pc:spChg chg="add mod">
          <ac:chgData name="Robert Prattico" userId="8361f8e2-ad8a-4fdf-80ee-f61bc76f77d1" providerId="ADAL" clId="{DD9E514B-F0C1-46A9-AACA-FDEC61407F2D}" dt="2023-04-27T16:05:55.429" v="5765" actId="1076"/>
          <ac:spMkLst>
            <pc:docMk/>
            <pc:sldMk cId="3165427125" sldId="289"/>
            <ac:spMk id="13" creationId="{BB391E72-C86E-2746-8AAA-DB7C1C7A5FC7}"/>
          </ac:spMkLst>
        </pc:spChg>
        <pc:spChg chg="mod">
          <ac:chgData name="Robert Prattico" userId="8361f8e2-ad8a-4fdf-80ee-f61bc76f77d1" providerId="ADAL" clId="{DD9E514B-F0C1-46A9-AACA-FDEC61407F2D}" dt="2023-04-27T02:22:03.189" v="5063" actId="20577"/>
          <ac:spMkLst>
            <pc:docMk/>
            <pc:sldMk cId="3165427125" sldId="289"/>
            <ac:spMk id="23" creationId="{6273B55D-424C-4FF3-6E25-B09A5927CDE4}"/>
          </ac:spMkLst>
        </pc:spChg>
        <pc:picChg chg="mod">
          <ac:chgData name="Robert Prattico" userId="8361f8e2-ad8a-4fdf-80ee-f61bc76f77d1" providerId="ADAL" clId="{DD9E514B-F0C1-46A9-AACA-FDEC61407F2D}" dt="2023-04-27T16:04:41.991" v="5754" actId="208"/>
          <ac:picMkLst>
            <pc:docMk/>
            <pc:sldMk cId="3165427125" sldId="289"/>
            <ac:picMk id="4" creationId="{C79A3E85-C005-268E-46C4-DD0950135B97}"/>
          </ac:picMkLst>
        </pc:picChg>
        <pc:picChg chg="mod">
          <ac:chgData name="Robert Prattico" userId="8361f8e2-ad8a-4fdf-80ee-f61bc76f77d1" providerId="ADAL" clId="{DD9E514B-F0C1-46A9-AACA-FDEC61407F2D}" dt="2023-04-27T16:04:44.574" v="5755" actId="208"/>
          <ac:picMkLst>
            <pc:docMk/>
            <pc:sldMk cId="3165427125" sldId="289"/>
            <ac:picMk id="7" creationId="{B679BF09-B3B1-438C-96BF-620645F36ED9}"/>
          </ac:picMkLst>
        </pc:picChg>
      </pc:sldChg>
      <pc:sldChg chg="addSp delSp modSp add mod">
        <pc:chgData name="Robert Prattico" userId="8361f8e2-ad8a-4fdf-80ee-f61bc76f77d1" providerId="ADAL" clId="{DD9E514B-F0C1-46A9-AACA-FDEC61407F2D}" dt="2023-04-27T22:20:02.932" v="7577" actId="20577"/>
        <pc:sldMkLst>
          <pc:docMk/>
          <pc:sldMk cId="9008556" sldId="290"/>
        </pc:sldMkLst>
        <pc:spChg chg="del">
          <ac:chgData name="Robert Prattico" userId="8361f8e2-ad8a-4fdf-80ee-f61bc76f77d1" providerId="ADAL" clId="{DD9E514B-F0C1-46A9-AACA-FDEC61407F2D}" dt="2023-04-27T02:22:44.608" v="5119" actId="478"/>
          <ac:spMkLst>
            <pc:docMk/>
            <pc:sldMk cId="9008556" sldId="290"/>
            <ac:spMk id="2" creationId="{8468863C-7B19-A555-8CA5-E1061D562DEF}"/>
          </ac:spMkLst>
        </pc:spChg>
        <pc:spChg chg="add mod">
          <ac:chgData name="Robert Prattico" userId="8361f8e2-ad8a-4fdf-80ee-f61bc76f77d1" providerId="ADAL" clId="{DD9E514B-F0C1-46A9-AACA-FDEC61407F2D}" dt="2023-04-27T22:20:02.932" v="7577" actId="20577"/>
          <ac:spMkLst>
            <pc:docMk/>
            <pc:sldMk cId="9008556" sldId="290"/>
            <ac:spMk id="2" creationId="{F95FDDEC-BC49-5BF6-2922-BD90991958CC}"/>
          </ac:spMkLst>
        </pc:spChg>
        <pc:spChg chg="add mod">
          <ac:chgData name="Robert Prattico" userId="8361f8e2-ad8a-4fdf-80ee-f61bc76f77d1" providerId="ADAL" clId="{DD9E514B-F0C1-46A9-AACA-FDEC61407F2D}" dt="2023-04-27T19:37:38.218" v="7569" actId="1076"/>
          <ac:spMkLst>
            <pc:docMk/>
            <pc:sldMk cId="9008556" sldId="290"/>
            <ac:spMk id="6" creationId="{5A6E4013-1881-466A-94CD-A15F7619B7F8}"/>
          </ac:spMkLst>
        </pc:spChg>
        <pc:spChg chg="mod">
          <ac:chgData name="Robert Prattico" userId="8361f8e2-ad8a-4fdf-80ee-f61bc76f77d1" providerId="ADAL" clId="{DD9E514B-F0C1-46A9-AACA-FDEC61407F2D}" dt="2023-04-27T19:23:23.201" v="6575" actId="1076"/>
          <ac:spMkLst>
            <pc:docMk/>
            <pc:sldMk cId="9008556" sldId="290"/>
            <ac:spMk id="22" creationId="{15FBD9D3-C857-5A91-6A6C-9686233F4022}"/>
          </ac:spMkLst>
        </pc:spChg>
        <pc:spChg chg="mod">
          <ac:chgData name="Robert Prattico" userId="8361f8e2-ad8a-4fdf-80ee-f61bc76f77d1" providerId="ADAL" clId="{DD9E514B-F0C1-46A9-AACA-FDEC61407F2D}" dt="2023-04-27T19:23:18.288" v="6574" actId="1076"/>
          <ac:spMkLst>
            <pc:docMk/>
            <pc:sldMk cId="9008556" sldId="290"/>
            <ac:spMk id="23" creationId="{6273B55D-424C-4FF3-6E25-B09A5927CDE4}"/>
          </ac:spMkLst>
        </pc:spChg>
        <pc:picChg chg="add mod">
          <ac:chgData name="Robert Prattico" userId="8361f8e2-ad8a-4fdf-80ee-f61bc76f77d1" providerId="ADAL" clId="{DD9E514B-F0C1-46A9-AACA-FDEC61407F2D}" dt="2023-04-27T19:37:45.600" v="7571" actId="1076"/>
          <ac:picMkLst>
            <pc:docMk/>
            <pc:sldMk cId="9008556" sldId="290"/>
            <ac:picMk id="5" creationId="{D4F13266-87DE-9296-105A-AE57A703CF94}"/>
          </ac:picMkLst>
        </pc:picChg>
        <pc:picChg chg="add mod">
          <ac:chgData name="Robert Prattico" userId="8361f8e2-ad8a-4fdf-80ee-f61bc76f77d1" providerId="ADAL" clId="{DD9E514B-F0C1-46A9-AACA-FDEC61407F2D}" dt="2023-04-27T19:37:50.791" v="7573"/>
          <ac:picMkLst>
            <pc:docMk/>
            <pc:sldMk cId="9008556" sldId="290"/>
            <ac:picMk id="1026" creationId="{202C7850-FAE5-2A19-0DAC-2736894773A6}"/>
          </ac:picMkLst>
        </pc:picChg>
      </pc:sldChg>
      <pc:sldChg chg="addSp delSp modSp mod">
        <pc:chgData name="Robert Prattico" userId="8361f8e2-ad8a-4fdf-80ee-f61bc76f77d1" providerId="ADAL" clId="{DD9E514B-F0C1-46A9-AACA-FDEC61407F2D}" dt="2023-04-27T16:14:06.680" v="5861" actId="1076"/>
        <pc:sldMkLst>
          <pc:docMk/>
          <pc:sldMk cId="3760333830" sldId="291"/>
        </pc:sldMkLst>
        <pc:spChg chg="mod">
          <ac:chgData name="Robert Prattico" userId="8361f8e2-ad8a-4fdf-80ee-f61bc76f77d1" providerId="ADAL" clId="{DD9E514B-F0C1-46A9-AACA-FDEC61407F2D}" dt="2023-04-27T16:08:51.362" v="5787" actId="1076"/>
          <ac:spMkLst>
            <pc:docMk/>
            <pc:sldMk cId="3760333830" sldId="291"/>
            <ac:spMk id="6" creationId="{372852B1-B16F-A2E2-FAF8-6589DB47F6F1}"/>
          </ac:spMkLst>
        </pc:spChg>
        <pc:spChg chg="mod">
          <ac:chgData name="Robert Prattico" userId="8361f8e2-ad8a-4fdf-80ee-f61bc76f77d1" providerId="ADAL" clId="{DD9E514B-F0C1-46A9-AACA-FDEC61407F2D}" dt="2023-04-27T16:10:25.666" v="5802" actId="14100"/>
          <ac:spMkLst>
            <pc:docMk/>
            <pc:sldMk cId="3760333830" sldId="291"/>
            <ac:spMk id="11" creationId="{0A092275-CEAB-0D3E-03BD-3ADB53566F66}"/>
          </ac:spMkLst>
        </pc:spChg>
        <pc:spChg chg="mod">
          <ac:chgData name="Robert Prattico" userId="8361f8e2-ad8a-4fdf-80ee-f61bc76f77d1" providerId="ADAL" clId="{DD9E514B-F0C1-46A9-AACA-FDEC61407F2D}" dt="2023-04-27T16:14:04.095" v="5860" actId="1076"/>
          <ac:spMkLst>
            <pc:docMk/>
            <pc:sldMk cId="3760333830" sldId="291"/>
            <ac:spMk id="12" creationId="{419EF24D-9D01-81A4-A68F-3003344007DA}"/>
          </ac:spMkLst>
        </pc:spChg>
        <pc:spChg chg="mod">
          <ac:chgData name="Robert Prattico" userId="8361f8e2-ad8a-4fdf-80ee-f61bc76f77d1" providerId="ADAL" clId="{DD9E514B-F0C1-46A9-AACA-FDEC61407F2D}" dt="2023-04-27T16:14:06.680" v="5861" actId="1076"/>
          <ac:spMkLst>
            <pc:docMk/>
            <pc:sldMk cId="3760333830" sldId="291"/>
            <ac:spMk id="14" creationId="{DD1BEAB4-9DE7-755F-2BD8-25998E85D1C9}"/>
          </ac:spMkLst>
        </pc:spChg>
        <pc:spChg chg="add mod">
          <ac:chgData name="Robert Prattico" userId="8361f8e2-ad8a-4fdf-80ee-f61bc76f77d1" providerId="ADAL" clId="{DD9E514B-F0C1-46A9-AACA-FDEC61407F2D}" dt="2023-04-27T16:12:01.870" v="5831" actId="208"/>
          <ac:spMkLst>
            <pc:docMk/>
            <pc:sldMk cId="3760333830" sldId="291"/>
            <ac:spMk id="15" creationId="{629061F8-5578-9C86-9804-14E5B6F447B0}"/>
          </ac:spMkLst>
        </pc:spChg>
        <pc:spChg chg="add mod">
          <ac:chgData name="Robert Prattico" userId="8361f8e2-ad8a-4fdf-80ee-f61bc76f77d1" providerId="ADAL" clId="{DD9E514B-F0C1-46A9-AACA-FDEC61407F2D}" dt="2023-04-27T16:12:08.478" v="5833" actId="1076"/>
          <ac:spMkLst>
            <pc:docMk/>
            <pc:sldMk cId="3760333830" sldId="291"/>
            <ac:spMk id="16" creationId="{1CA26923-7DCF-6065-32BB-425AC81F0C17}"/>
          </ac:spMkLst>
        </pc:spChg>
        <pc:spChg chg="add del mod">
          <ac:chgData name="Robert Prattico" userId="8361f8e2-ad8a-4fdf-80ee-f61bc76f77d1" providerId="ADAL" clId="{DD9E514B-F0C1-46A9-AACA-FDEC61407F2D}" dt="2023-04-27T16:13:47.465" v="5854" actId="478"/>
          <ac:spMkLst>
            <pc:docMk/>
            <pc:sldMk cId="3760333830" sldId="291"/>
            <ac:spMk id="17" creationId="{92546BF6-2D54-B02B-86D0-D9FBE74EC79B}"/>
          </ac:spMkLst>
        </pc:spChg>
        <pc:picChg chg="mod">
          <ac:chgData name="Robert Prattico" userId="8361f8e2-ad8a-4fdf-80ee-f61bc76f77d1" providerId="ADAL" clId="{DD9E514B-F0C1-46A9-AACA-FDEC61407F2D}" dt="2023-04-27T16:08:56.058" v="5789" actId="208"/>
          <ac:picMkLst>
            <pc:docMk/>
            <pc:sldMk cId="3760333830" sldId="291"/>
            <ac:picMk id="2" creationId="{757B3142-C9F3-2D30-21B4-03B1771B6F0D}"/>
          </ac:picMkLst>
        </pc:picChg>
        <pc:picChg chg="mod">
          <ac:chgData name="Robert Prattico" userId="8361f8e2-ad8a-4fdf-80ee-f61bc76f77d1" providerId="ADAL" clId="{DD9E514B-F0C1-46A9-AACA-FDEC61407F2D}" dt="2023-04-27T16:10:40.253" v="5806" actId="208"/>
          <ac:picMkLst>
            <pc:docMk/>
            <pc:sldMk cId="3760333830" sldId="291"/>
            <ac:picMk id="3" creationId="{BB6E329F-9DD9-6D5E-A821-597BC81E7C83}"/>
          </ac:picMkLst>
        </pc:picChg>
        <pc:picChg chg="mod">
          <ac:chgData name="Robert Prattico" userId="8361f8e2-ad8a-4fdf-80ee-f61bc76f77d1" providerId="ADAL" clId="{DD9E514B-F0C1-46A9-AACA-FDEC61407F2D}" dt="2023-04-27T16:11:22.610" v="5820" actId="1076"/>
          <ac:picMkLst>
            <pc:docMk/>
            <pc:sldMk cId="3760333830" sldId="291"/>
            <ac:picMk id="13" creationId="{43B25E99-4416-CAFF-9301-E550C9FA3EDD}"/>
          </ac:picMkLst>
        </pc:picChg>
      </pc:sldChg>
      <pc:sldChg chg="del">
        <pc:chgData name="Robert Prattico" userId="8361f8e2-ad8a-4fdf-80ee-f61bc76f77d1" providerId="ADAL" clId="{DD9E514B-F0C1-46A9-AACA-FDEC61407F2D}" dt="2023-04-27T14:29:01.891" v="5137" actId="47"/>
        <pc:sldMkLst>
          <pc:docMk/>
          <pc:sldMk cId="4091572547" sldId="291"/>
        </pc:sldMkLst>
      </pc:sldChg>
      <pc:sldChg chg="delSp modSp add mod ord">
        <pc:chgData name="Robert Prattico" userId="8361f8e2-ad8a-4fdf-80ee-f61bc76f77d1" providerId="ADAL" clId="{DD9E514B-F0C1-46A9-AACA-FDEC61407F2D}" dt="2023-04-27T17:52:03.067" v="5976" actId="20577"/>
        <pc:sldMkLst>
          <pc:docMk/>
          <pc:sldMk cId="2323531989" sldId="292"/>
        </pc:sldMkLst>
        <pc:spChg chg="mod">
          <ac:chgData name="Robert Prattico" userId="8361f8e2-ad8a-4fdf-80ee-f61bc76f77d1" providerId="ADAL" clId="{DD9E514B-F0C1-46A9-AACA-FDEC61407F2D}" dt="2023-04-27T17:50:47.654" v="5926" actId="14100"/>
          <ac:spMkLst>
            <pc:docMk/>
            <pc:sldMk cId="2323531989" sldId="292"/>
            <ac:spMk id="5" creationId="{6D9D8CFF-786C-AEE4-D49C-1085A5B2CBE2}"/>
          </ac:spMkLst>
        </pc:spChg>
        <pc:spChg chg="mod">
          <ac:chgData name="Robert Prattico" userId="8361f8e2-ad8a-4fdf-80ee-f61bc76f77d1" providerId="ADAL" clId="{DD9E514B-F0C1-46A9-AACA-FDEC61407F2D}" dt="2023-04-27T17:49:55.671" v="5916" actId="1076"/>
          <ac:spMkLst>
            <pc:docMk/>
            <pc:sldMk cId="2323531989" sldId="292"/>
            <ac:spMk id="6" creationId="{B9AF836D-A2DB-D5DC-0320-F5ED7EBF3D1F}"/>
          </ac:spMkLst>
        </pc:spChg>
        <pc:spChg chg="del">
          <ac:chgData name="Robert Prattico" userId="8361f8e2-ad8a-4fdf-80ee-f61bc76f77d1" providerId="ADAL" clId="{DD9E514B-F0C1-46A9-AACA-FDEC61407F2D}" dt="2023-04-27T17:49:44.674" v="5913" actId="478"/>
          <ac:spMkLst>
            <pc:docMk/>
            <pc:sldMk cId="2323531989" sldId="292"/>
            <ac:spMk id="7" creationId="{1E229451-7133-3506-856A-3DD328007ECE}"/>
          </ac:spMkLst>
        </pc:spChg>
        <pc:spChg chg="mod">
          <ac:chgData name="Robert Prattico" userId="8361f8e2-ad8a-4fdf-80ee-f61bc76f77d1" providerId="ADAL" clId="{DD9E514B-F0C1-46A9-AACA-FDEC61407F2D}" dt="2023-04-27T17:52:03.067" v="5976" actId="20577"/>
          <ac:spMkLst>
            <pc:docMk/>
            <pc:sldMk cId="2323531989" sldId="292"/>
            <ac:spMk id="8" creationId="{2EC408BE-5415-7ADD-12D1-2945FD0A6647}"/>
          </ac:spMkLst>
        </pc:spChg>
      </pc:sldChg>
      <pc:sldChg chg="modSp mod">
        <pc:chgData name="Robert Prattico" userId="8361f8e2-ad8a-4fdf-80ee-f61bc76f77d1" providerId="ADAL" clId="{DD9E514B-F0C1-46A9-AACA-FDEC61407F2D}" dt="2023-04-27T19:36:25.969" v="7550" actId="208"/>
        <pc:sldMkLst>
          <pc:docMk/>
          <pc:sldMk cId="4104932483" sldId="293"/>
        </pc:sldMkLst>
        <pc:picChg chg="mod">
          <ac:chgData name="Robert Prattico" userId="8361f8e2-ad8a-4fdf-80ee-f61bc76f77d1" providerId="ADAL" clId="{DD9E514B-F0C1-46A9-AACA-FDEC61407F2D}" dt="2023-04-27T19:36:25.969" v="7550" actId="208"/>
          <ac:picMkLst>
            <pc:docMk/>
            <pc:sldMk cId="4104932483" sldId="293"/>
            <ac:picMk id="2" creationId="{D3C75AB6-F638-0359-F1CE-2BD5AABCEFA8}"/>
          </ac:picMkLst>
        </pc:picChg>
      </pc:sldChg>
      <pc:sldChg chg="modSp del mod">
        <pc:chgData name="Robert Prattico" userId="8361f8e2-ad8a-4fdf-80ee-f61bc76f77d1" providerId="ADAL" clId="{DD9E514B-F0C1-46A9-AACA-FDEC61407F2D}" dt="2023-04-27T19:22:31.701" v="6539" actId="47"/>
        <pc:sldMkLst>
          <pc:docMk/>
          <pc:sldMk cId="2248890267" sldId="299"/>
        </pc:sldMkLst>
        <pc:spChg chg="mod">
          <ac:chgData name="Robert Prattico" userId="8361f8e2-ad8a-4fdf-80ee-f61bc76f77d1" providerId="ADAL" clId="{DD9E514B-F0C1-46A9-AACA-FDEC61407F2D}" dt="2023-04-27T19:10:44.816" v="6117" actId="1076"/>
          <ac:spMkLst>
            <pc:docMk/>
            <pc:sldMk cId="2248890267" sldId="299"/>
            <ac:spMk id="3" creationId="{0A50DA98-B5BC-3C9B-B174-64B56BEFD637}"/>
          </ac:spMkLst>
        </pc:spChg>
        <pc:spChg chg="mod">
          <ac:chgData name="Robert Prattico" userId="8361f8e2-ad8a-4fdf-80ee-f61bc76f77d1" providerId="ADAL" clId="{DD9E514B-F0C1-46A9-AACA-FDEC61407F2D}" dt="2023-04-27T19:10:44.961" v="6122" actId="1076"/>
          <ac:spMkLst>
            <pc:docMk/>
            <pc:sldMk cId="2248890267" sldId="299"/>
            <ac:spMk id="8" creationId="{D1C73377-B6D2-AB0E-48FC-A0C6BE3DEA4E}"/>
          </ac:spMkLst>
        </pc:spChg>
        <pc:spChg chg="mod">
          <ac:chgData name="Robert Prattico" userId="8361f8e2-ad8a-4fdf-80ee-f61bc76f77d1" providerId="ADAL" clId="{DD9E514B-F0C1-46A9-AACA-FDEC61407F2D}" dt="2023-04-27T19:10:44.856" v="6118" actId="1076"/>
          <ac:spMkLst>
            <pc:docMk/>
            <pc:sldMk cId="2248890267" sldId="299"/>
            <ac:spMk id="9" creationId="{320EE632-DFCB-DDAC-A2F2-E49B2FFE5B9D}"/>
          </ac:spMkLst>
        </pc:spChg>
        <pc:spChg chg="mod">
          <ac:chgData name="Robert Prattico" userId="8361f8e2-ad8a-4fdf-80ee-f61bc76f77d1" providerId="ADAL" clId="{DD9E514B-F0C1-46A9-AACA-FDEC61407F2D}" dt="2023-04-27T19:10:45.001" v="6123" actId="1076"/>
          <ac:spMkLst>
            <pc:docMk/>
            <pc:sldMk cId="2248890267" sldId="299"/>
            <ac:spMk id="10" creationId="{BD59D634-922E-6836-1AE3-06EBFCB300E0}"/>
          </ac:spMkLst>
        </pc:spChg>
        <pc:spChg chg="mod">
          <ac:chgData name="Robert Prattico" userId="8361f8e2-ad8a-4fdf-80ee-f61bc76f77d1" providerId="ADAL" clId="{DD9E514B-F0C1-46A9-AACA-FDEC61407F2D}" dt="2023-04-27T19:10:44.937" v="6121" actId="1076"/>
          <ac:spMkLst>
            <pc:docMk/>
            <pc:sldMk cId="2248890267" sldId="299"/>
            <ac:spMk id="14" creationId="{A95145CA-E500-5D87-B666-1C2567A0FB86}"/>
          </ac:spMkLst>
        </pc:spChg>
        <pc:spChg chg="mod">
          <ac:chgData name="Robert Prattico" userId="8361f8e2-ad8a-4fdf-80ee-f61bc76f77d1" providerId="ADAL" clId="{DD9E514B-F0C1-46A9-AACA-FDEC61407F2D}" dt="2023-04-27T19:10:44.792" v="6116" actId="1076"/>
          <ac:spMkLst>
            <pc:docMk/>
            <pc:sldMk cId="2248890267" sldId="299"/>
            <ac:spMk id="15" creationId="{C96961DF-B35F-CDA7-1DD7-D0D45D3ED052}"/>
          </ac:spMkLst>
        </pc:spChg>
        <pc:spChg chg="mod">
          <ac:chgData name="Robert Prattico" userId="8361f8e2-ad8a-4fdf-80ee-f61bc76f77d1" providerId="ADAL" clId="{DD9E514B-F0C1-46A9-AACA-FDEC61407F2D}" dt="2023-04-27T19:11:03.253" v="6129" actId="1076"/>
          <ac:spMkLst>
            <pc:docMk/>
            <pc:sldMk cId="2248890267" sldId="299"/>
            <ac:spMk id="16" creationId="{9A9FC623-F417-7D99-BC5F-A4525755183F}"/>
          </ac:spMkLst>
        </pc:spChg>
        <pc:spChg chg="mod">
          <ac:chgData name="Robert Prattico" userId="8361f8e2-ad8a-4fdf-80ee-f61bc76f77d1" providerId="ADAL" clId="{DD9E514B-F0C1-46A9-AACA-FDEC61407F2D}" dt="2023-04-27T19:08:07.838" v="6087" actId="14100"/>
          <ac:spMkLst>
            <pc:docMk/>
            <pc:sldMk cId="2248890267" sldId="299"/>
            <ac:spMk id="22" creationId="{15FBD9D3-C857-5A91-6A6C-9686233F4022}"/>
          </ac:spMkLst>
        </pc:spChg>
        <pc:grpChg chg="mod">
          <ac:chgData name="Robert Prattico" userId="8361f8e2-ad8a-4fdf-80ee-f61bc76f77d1" providerId="ADAL" clId="{DD9E514B-F0C1-46A9-AACA-FDEC61407F2D}" dt="2023-04-27T19:10:53.696" v="6127" actId="14100"/>
          <ac:grpSpMkLst>
            <pc:docMk/>
            <pc:sldMk cId="2248890267" sldId="299"/>
            <ac:grpSpMk id="20" creationId="{6DC6516A-0AA9-6CC7-6C83-1565463A9AA3}"/>
          </ac:grpSpMkLst>
        </pc:grpChg>
        <pc:picChg chg="mod modCrop">
          <ac:chgData name="Robert Prattico" userId="8361f8e2-ad8a-4fdf-80ee-f61bc76f77d1" providerId="ADAL" clId="{DD9E514B-F0C1-46A9-AACA-FDEC61407F2D}" dt="2023-04-27T19:08:04.439" v="6086" actId="14100"/>
          <ac:picMkLst>
            <pc:docMk/>
            <pc:sldMk cId="2248890267" sldId="299"/>
            <ac:picMk id="21" creationId="{D1E91812-E8BC-AF44-1E9C-7C9793F45A51}"/>
          </ac:picMkLst>
        </pc:picChg>
      </pc:sldChg>
      <pc:sldChg chg="addSp delSp modSp add mod ord">
        <pc:chgData name="Robert Prattico" userId="8361f8e2-ad8a-4fdf-80ee-f61bc76f77d1" providerId="ADAL" clId="{DD9E514B-F0C1-46A9-AACA-FDEC61407F2D}" dt="2023-04-27T19:22:20.628" v="6538" actId="1076"/>
        <pc:sldMkLst>
          <pc:docMk/>
          <pc:sldMk cId="3678029079" sldId="300"/>
        </pc:sldMkLst>
        <pc:spChg chg="add del mod">
          <ac:chgData name="Robert Prattico" userId="8361f8e2-ad8a-4fdf-80ee-f61bc76f77d1" providerId="ADAL" clId="{DD9E514B-F0C1-46A9-AACA-FDEC61407F2D}" dt="2023-04-27T19:11:25.398" v="6149"/>
          <ac:spMkLst>
            <pc:docMk/>
            <pc:sldMk cId="3678029079" sldId="300"/>
            <ac:spMk id="2" creationId="{5769C364-41BE-C9B9-D54B-EB9BBD33541A}"/>
          </ac:spMkLst>
        </pc:spChg>
        <pc:spChg chg="add mod">
          <ac:chgData name="Robert Prattico" userId="8361f8e2-ad8a-4fdf-80ee-f61bc76f77d1" providerId="ADAL" clId="{DD9E514B-F0C1-46A9-AACA-FDEC61407F2D}" dt="2023-04-27T19:21:38.879" v="6527" actId="1076"/>
          <ac:spMkLst>
            <pc:docMk/>
            <pc:sldMk cId="3678029079" sldId="300"/>
            <ac:spMk id="3" creationId="{EFA08E45-D55B-8FD6-891A-61DA0DC30E8E}"/>
          </ac:spMkLst>
        </pc:spChg>
        <pc:spChg chg="add mod">
          <ac:chgData name="Robert Prattico" userId="8361f8e2-ad8a-4fdf-80ee-f61bc76f77d1" providerId="ADAL" clId="{DD9E514B-F0C1-46A9-AACA-FDEC61407F2D}" dt="2023-04-27T19:22:06.338" v="6533" actId="1076"/>
          <ac:spMkLst>
            <pc:docMk/>
            <pc:sldMk cId="3678029079" sldId="300"/>
            <ac:spMk id="4" creationId="{E0FD8FC9-DDA4-FAE8-462E-54F509A4E3A3}"/>
          </ac:spMkLst>
        </pc:spChg>
        <pc:spChg chg="add mod">
          <ac:chgData name="Robert Prattico" userId="8361f8e2-ad8a-4fdf-80ee-f61bc76f77d1" providerId="ADAL" clId="{DD9E514B-F0C1-46A9-AACA-FDEC61407F2D}" dt="2023-04-27T19:22:13.820" v="6535" actId="1076"/>
          <ac:spMkLst>
            <pc:docMk/>
            <pc:sldMk cId="3678029079" sldId="300"/>
            <ac:spMk id="5" creationId="{F9FD0C14-DB0B-D4C4-3C36-DC171E45EA11}"/>
          </ac:spMkLst>
        </pc:spChg>
        <pc:spChg chg="add mod">
          <ac:chgData name="Robert Prattico" userId="8361f8e2-ad8a-4fdf-80ee-f61bc76f77d1" providerId="ADAL" clId="{DD9E514B-F0C1-46A9-AACA-FDEC61407F2D}" dt="2023-04-27T19:21:20.287" v="6523" actId="1076"/>
          <ac:spMkLst>
            <pc:docMk/>
            <pc:sldMk cId="3678029079" sldId="300"/>
            <ac:spMk id="6" creationId="{17FE9028-8615-8A7F-6526-CC6C7BFCB66D}"/>
          </ac:spMkLst>
        </pc:spChg>
        <pc:spChg chg="add del mod">
          <ac:chgData name="Robert Prattico" userId="8361f8e2-ad8a-4fdf-80ee-f61bc76f77d1" providerId="ADAL" clId="{DD9E514B-F0C1-46A9-AACA-FDEC61407F2D}" dt="2023-04-27T19:12:29.140" v="6164"/>
          <ac:spMkLst>
            <pc:docMk/>
            <pc:sldMk cId="3678029079" sldId="300"/>
            <ac:spMk id="7" creationId="{8BDE577D-462F-DA9A-A933-E3F0F95F6FF0}"/>
          </ac:spMkLst>
        </pc:spChg>
        <pc:spChg chg="add mod">
          <ac:chgData name="Robert Prattico" userId="8361f8e2-ad8a-4fdf-80ee-f61bc76f77d1" providerId="ADAL" clId="{DD9E514B-F0C1-46A9-AACA-FDEC61407F2D}" dt="2023-04-27T19:21:45.500" v="6529" actId="1076"/>
          <ac:spMkLst>
            <pc:docMk/>
            <pc:sldMk cId="3678029079" sldId="300"/>
            <ac:spMk id="8" creationId="{9860FB71-CE2E-79C7-741B-6CE4AE35758C}"/>
          </ac:spMkLst>
        </pc:spChg>
        <pc:spChg chg="mod">
          <ac:chgData name="Robert Prattico" userId="8361f8e2-ad8a-4fdf-80ee-f61bc76f77d1" providerId="ADAL" clId="{DD9E514B-F0C1-46A9-AACA-FDEC61407F2D}" dt="2023-04-27T19:12:49.568" v="6172"/>
          <ac:spMkLst>
            <pc:docMk/>
            <pc:sldMk cId="3678029079" sldId="300"/>
            <ac:spMk id="10" creationId="{753231A6-F583-2B5B-EDB0-8A7EF732497A}"/>
          </ac:spMkLst>
        </pc:spChg>
        <pc:spChg chg="mod">
          <ac:chgData name="Robert Prattico" userId="8361f8e2-ad8a-4fdf-80ee-f61bc76f77d1" providerId="ADAL" clId="{DD9E514B-F0C1-46A9-AACA-FDEC61407F2D}" dt="2023-04-27T19:12:49.568" v="6172"/>
          <ac:spMkLst>
            <pc:docMk/>
            <pc:sldMk cId="3678029079" sldId="300"/>
            <ac:spMk id="11" creationId="{6DA17C0B-FC38-E9E9-391D-91C92548317B}"/>
          </ac:spMkLst>
        </pc:spChg>
        <pc:spChg chg="mod">
          <ac:chgData name="Robert Prattico" userId="8361f8e2-ad8a-4fdf-80ee-f61bc76f77d1" providerId="ADAL" clId="{DD9E514B-F0C1-46A9-AACA-FDEC61407F2D}" dt="2023-04-27T19:12:49.568" v="6172"/>
          <ac:spMkLst>
            <pc:docMk/>
            <pc:sldMk cId="3678029079" sldId="300"/>
            <ac:spMk id="12" creationId="{C01B03AC-5C39-C34B-A294-2522E8EAFC3D}"/>
          </ac:spMkLst>
        </pc:spChg>
        <pc:spChg chg="mod">
          <ac:chgData name="Robert Prattico" userId="8361f8e2-ad8a-4fdf-80ee-f61bc76f77d1" providerId="ADAL" clId="{DD9E514B-F0C1-46A9-AACA-FDEC61407F2D}" dt="2023-04-27T19:12:49.568" v="6172"/>
          <ac:spMkLst>
            <pc:docMk/>
            <pc:sldMk cId="3678029079" sldId="300"/>
            <ac:spMk id="14" creationId="{3AF24FF0-7C7C-D123-21FA-B3B3A7E27A1A}"/>
          </ac:spMkLst>
        </pc:spChg>
        <pc:spChg chg="mod">
          <ac:chgData name="Robert Prattico" userId="8361f8e2-ad8a-4fdf-80ee-f61bc76f77d1" providerId="ADAL" clId="{DD9E514B-F0C1-46A9-AACA-FDEC61407F2D}" dt="2023-04-27T19:12:49.568" v="6172"/>
          <ac:spMkLst>
            <pc:docMk/>
            <pc:sldMk cId="3678029079" sldId="300"/>
            <ac:spMk id="15" creationId="{91565E3B-49DD-8EBF-2306-5BB15F28CE77}"/>
          </ac:spMkLst>
        </pc:spChg>
        <pc:spChg chg="mod">
          <ac:chgData name="Robert Prattico" userId="8361f8e2-ad8a-4fdf-80ee-f61bc76f77d1" providerId="ADAL" clId="{DD9E514B-F0C1-46A9-AACA-FDEC61407F2D}" dt="2023-04-27T19:12:57.907" v="6178" actId="1076"/>
          <ac:spMkLst>
            <pc:docMk/>
            <pc:sldMk cId="3678029079" sldId="300"/>
            <ac:spMk id="16" creationId="{D479A863-A475-7106-C15B-88F51CE58092}"/>
          </ac:spMkLst>
        </pc:spChg>
        <pc:spChg chg="mod">
          <ac:chgData name="Robert Prattico" userId="8361f8e2-ad8a-4fdf-80ee-f61bc76f77d1" providerId="ADAL" clId="{DD9E514B-F0C1-46A9-AACA-FDEC61407F2D}" dt="2023-04-27T19:12:49.568" v="6172"/>
          <ac:spMkLst>
            <pc:docMk/>
            <pc:sldMk cId="3678029079" sldId="300"/>
            <ac:spMk id="17" creationId="{9EF7ABCD-F3CD-C43E-5FDF-1EF863564FF8}"/>
          </ac:spMkLst>
        </pc:spChg>
        <pc:spChg chg="mod">
          <ac:chgData name="Robert Prattico" userId="8361f8e2-ad8a-4fdf-80ee-f61bc76f77d1" providerId="ADAL" clId="{DD9E514B-F0C1-46A9-AACA-FDEC61407F2D}" dt="2023-04-27T19:12:49.568" v="6172"/>
          <ac:spMkLst>
            <pc:docMk/>
            <pc:sldMk cId="3678029079" sldId="300"/>
            <ac:spMk id="18" creationId="{95172E07-6A23-C276-4A7F-26CF66A11D40}"/>
          </ac:spMkLst>
        </pc:spChg>
        <pc:spChg chg="mod">
          <ac:chgData name="Robert Prattico" userId="8361f8e2-ad8a-4fdf-80ee-f61bc76f77d1" providerId="ADAL" clId="{DD9E514B-F0C1-46A9-AACA-FDEC61407F2D}" dt="2023-04-27T19:12:49.568" v="6172"/>
          <ac:spMkLst>
            <pc:docMk/>
            <pc:sldMk cId="3678029079" sldId="300"/>
            <ac:spMk id="19" creationId="{5DB60DDB-D914-5B9E-BC93-65CFC3A731D3}"/>
          </ac:spMkLst>
        </pc:spChg>
        <pc:spChg chg="mod">
          <ac:chgData name="Robert Prattico" userId="8361f8e2-ad8a-4fdf-80ee-f61bc76f77d1" providerId="ADAL" clId="{DD9E514B-F0C1-46A9-AACA-FDEC61407F2D}" dt="2023-04-27T19:12:49.568" v="6172"/>
          <ac:spMkLst>
            <pc:docMk/>
            <pc:sldMk cId="3678029079" sldId="300"/>
            <ac:spMk id="20" creationId="{ECD4F025-E3D2-BBAE-B4C9-D6045BE53084}"/>
          </ac:spMkLst>
        </pc:spChg>
        <pc:spChg chg="mod">
          <ac:chgData name="Robert Prattico" userId="8361f8e2-ad8a-4fdf-80ee-f61bc76f77d1" providerId="ADAL" clId="{DD9E514B-F0C1-46A9-AACA-FDEC61407F2D}" dt="2023-04-27T19:11:28.789" v="6151" actId="20577"/>
          <ac:spMkLst>
            <pc:docMk/>
            <pc:sldMk cId="3678029079" sldId="300"/>
            <ac:spMk id="23" creationId="{6273B55D-424C-4FF3-6E25-B09A5927CDE4}"/>
          </ac:spMkLst>
        </pc:spChg>
        <pc:spChg chg="mod">
          <ac:chgData name="Robert Prattico" userId="8361f8e2-ad8a-4fdf-80ee-f61bc76f77d1" providerId="ADAL" clId="{DD9E514B-F0C1-46A9-AACA-FDEC61407F2D}" dt="2023-04-27T19:12:57.612" v="6177" actId="1076"/>
          <ac:spMkLst>
            <pc:docMk/>
            <pc:sldMk cId="3678029079" sldId="300"/>
            <ac:spMk id="24" creationId="{51C4659E-1E7E-24D1-8287-1E7FCCDC88AC}"/>
          </ac:spMkLst>
        </pc:spChg>
        <pc:spChg chg="mod">
          <ac:chgData name="Robert Prattico" userId="8361f8e2-ad8a-4fdf-80ee-f61bc76f77d1" providerId="ADAL" clId="{DD9E514B-F0C1-46A9-AACA-FDEC61407F2D}" dt="2023-04-27T19:12:57.252" v="6176" actId="1076"/>
          <ac:spMkLst>
            <pc:docMk/>
            <pc:sldMk cId="3678029079" sldId="300"/>
            <ac:spMk id="25" creationId="{15B75BAD-6286-CE1F-A2A9-8E1FB7F35C60}"/>
          </ac:spMkLst>
        </pc:spChg>
        <pc:spChg chg="del">
          <ac:chgData name="Robert Prattico" userId="8361f8e2-ad8a-4fdf-80ee-f61bc76f77d1" providerId="ADAL" clId="{DD9E514B-F0C1-46A9-AACA-FDEC61407F2D}" dt="2023-04-27T19:11:15.785" v="6133" actId="478"/>
          <ac:spMkLst>
            <pc:docMk/>
            <pc:sldMk cId="3678029079" sldId="300"/>
            <ac:spMk id="26" creationId="{A9117404-0917-F191-F04E-FF5E2C615D61}"/>
          </ac:spMkLst>
        </pc:spChg>
        <pc:spChg chg="mod">
          <ac:chgData name="Robert Prattico" userId="8361f8e2-ad8a-4fdf-80ee-f61bc76f77d1" providerId="ADAL" clId="{DD9E514B-F0C1-46A9-AACA-FDEC61407F2D}" dt="2023-04-27T19:12:49.568" v="6172"/>
          <ac:spMkLst>
            <pc:docMk/>
            <pc:sldMk cId="3678029079" sldId="300"/>
            <ac:spMk id="27" creationId="{C281A4E8-4ED8-19DA-578E-554C97548197}"/>
          </ac:spMkLst>
        </pc:spChg>
        <pc:spChg chg="mod">
          <ac:chgData name="Robert Prattico" userId="8361f8e2-ad8a-4fdf-80ee-f61bc76f77d1" providerId="ADAL" clId="{DD9E514B-F0C1-46A9-AACA-FDEC61407F2D}" dt="2023-04-27T19:12:49.568" v="6172"/>
          <ac:spMkLst>
            <pc:docMk/>
            <pc:sldMk cId="3678029079" sldId="300"/>
            <ac:spMk id="28" creationId="{CCA6F689-370F-8528-7286-435686CF7893}"/>
          </ac:spMkLst>
        </pc:spChg>
        <pc:spChg chg="mod">
          <ac:chgData name="Robert Prattico" userId="8361f8e2-ad8a-4fdf-80ee-f61bc76f77d1" providerId="ADAL" clId="{DD9E514B-F0C1-46A9-AACA-FDEC61407F2D}" dt="2023-04-27T19:12:49.568" v="6172"/>
          <ac:spMkLst>
            <pc:docMk/>
            <pc:sldMk cId="3678029079" sldId="300"/>
            <ac:spMk id="29" creationId="{397CA223-41B3-2E7B-4581-6809F45680A2}"/>
          </ac:spMkLst>
        </pc:spChg>
        <pc:spChg chg="mod">
          <ac:chgData name="Robert Prattico" userId="8361f8e2-ad8a-4fdf-80ee-f61bc76f77d1" providerId="ADAL" clId="{DD9E514B-F0C1-46A9-AACA-FDEC61407F2D}" dt="2023-04-27T19:12:49.568" v="6172"/>
          <ac:spMkLst>
            <pc:docMk/>
            <pc:sldMk cId="3678029079" sldId="300"/>
            <ac:spMk id="31" creationId="{B882BC18-ECA9-1F23-F6A4-D49FD5B3C417}"/>
          </ac:spMkLst>
        </pc:spChg>
        <pc:spChg chg="add mod">
          <ac:chgData name="Robert Prattico" userId="8361f8e2-ad8a-4fdf-80ee-f61bc76f77d1" providerId="ADAL" clId="{DD9E514B-F0C1-46A9-AACA-FDEC61407F2D}" dt="2023-04-27T19:21:58.388" v="6531" actId="1076"/>
          <ac:spMkLst>
            <pc:docMk/>
            <pc:sldMk cId="3678029079" sldId="300"/>
            <ac:spMk id="32" creationId="{2BB1D855-F4AB-03E8-707D-7F056364B05A}"/>
          </ac:spMkLst>
        </pc:spChg>
        <pc:spChg chg="add mod">
          <ac:chgData name="Robert Prattico" userId="8361f8e2-ad8a-4fdf-80ee-f61bc76f77d1" providerId="ADAL" clId="{DD9E514B-F0C1-46A9-AACA-FDEC61407F2D}" dt="2023-04-27T19:22:18.353" v="6537" actId="1076"/>
          <ac:spMkLst>
            <pc:docMk/>
            <pc:sldMk cId="3678029079" sldId="300"/>
            <ac:spMk id="33" creationId="{F7016AF3-32CB-6AEA-8CAC-96840A77E897}"/>
          </ac:spMkLst>
        </pc:spChg>
        <pc:spChg chg="add del mod">
          <ac:chgData name="Robert Prattico" userId="8361f8e2-ad8a-4fdf-80ee-f61bc76f77d1" providerId="ADAL" clId="{DD9E514B-F0C1-46A9-AACA-FDEC61407F2D}" dt="2023-04-27T19:13:15.103" v="6185" actId="478"/>
          <ac:spMkLst>
            <pc:docMk/>
            <pc:sldMk cId="3678029079" sldId="300"/>
            <ac:spMk id="34" creationId="{4B0B8F6B-AC50-F86B-A3DA-0EF769BBFFA5}"/>
          </ac:spMkLst>
        </pc:spChg>
        <pc:spChg chg="add mod">
          <ac:chgData name="Robert Prattico" userId="8361f8e2-ad8a-4fdf-80ee-f61bc76f77d1" providerId="ADAL" clId="{DD9E514B-F0C1-46A9-AACA-FDEC61407F2D}" dt="2023-04-27T19:21:23.323" v="6524" actId="1076"/>
          <ac:spMkLst>
            <pc:docMk/>
            <pc:sldMk cId="3678029079" sldId="300"/>
            <ac:spMk id="35" creationId="{6FB3A23E-40E3-C9FD-68C2-96300883B12F}"/>
          </ac:spMkLst>
        </pc:spChg>
        <pc:spChg chg="add mod">
          <ac:chgData name="Robert Prattico" userId="8361f8e2-ad8a-4fdf-80ee-f61bc76f77d1" providerId="ADAL" clId="{DD9E514B-F0C1-46A9-AACA-FDEC61407F2D}" dt="2023-04-27T19:21:43.525" v="6528" actId="1076"/>
          <ac:spMkLst>
            <pc:docMk/>
            <pc:sldMk cId="3678029079" sldId="300"/>
            <ac:spMk id="36" creationId="{D731F1EE-D8A5-AA64-6565-B6402D79D57C}"/>
          </ac:spMkLst>
        </pc:spChg>
        <pc:spChg chg="add mod">
          <ac:chgData name="Robert Prattico" userId="8361f8e2-ad8a-4fdf-80ee-f61bc76f77d1" providerId="ADAL" clId="{DD9E514B-F0C1-46A9-AACA-FDEC61407F2D}" dt="2023-04-27T19:21:48.354" v="6530" actId="1076"/>
          <ac:spMkLst>
            <pc:docMk/>
            <pc:sldMk cId="3678029079" sldId="300"/>
            <ac:spMk id="37" creationId="{076EB2EB-0107-CE20-CDCC-25F02156C981}"/>
          </ac:spMkLst>
        </pc:spChg>
        <pc:spChg chg="add mod">
          <ac:chgData name="Robert Prattico" userId="8361f8e2-ad8a-4fdf-80ee-f61bc76f77d1" providerId="ADAL" clId="{DD9E514B-F0C1-46A9-AACA-FDEC61407F2D}" dt="2023-04-27T19:22:08.712" v="6534" actId="1076"/>
          <ac:spMkLst>
            <pc:docMk/>
            <pc:sldMk cId="3678029079" sldId="300"/>
            <ac:spMk id="38" creationId="{614E53FB-4B70-4CA1-8EED-870470A6DACF}"/>
          </ac:spMkLst>
        </pc:spChg>
        <pc:spChg chg="add mod">
          <ac:chgData name="Robert Prattico" userId="8361f8e2-ad8a-4fdf-80ee-f61bc76f77d1" providerId="ADAL" clId="{DD9E514B-F0C1-46A9-AACA-FDEC61407F2D}" dt="2023-04-27T19:22:04.114" v="6532" actId="1076"/>
          <ac:spMkLst>
            <pc:docMk/>
            <pc:sldMk cId="3678029079" sldId="300"/>
            <ac:spMk id="39" creationId="{288CD85C-2921-7840-F54F-ED6966CD78BB}"/>
          </ac:spMkLst>
        </pc:spChg>
        <pc:spChg chg="add mod">
          <ac:chgData name="Robert Prattico" userId="8361f8e2-ad8a-4fdf-80ee-f61bc76f77d1" providerId="ADAL" clId="{DD9E514B-F0C1-46A9-AACA-FDEC61407F2D}" dt="2023-04-27T19:22:15.352" v="6536" actId="1076"/>
          <ac:spMkLst>
            <pc:docMk/>
            <pc:sldMk cId="3678029079" sldId="300"/>
            <ac:spMk id="40" creationId="{5D129501-048B-F65C-7709-05C6F4C13813}"/>
          </ac:spMkLst>
        </pc:spChg>
        <pc:spChg chg="add mod">
          <ac:chgData name="Robert Prattico" userId="8361f8e2-ad8a-4fdf-80ee-f61bc76f77d1" providerId="ADAL" clId="{DD9E514B-F0C1-46A9-AACA-FDEC61407F2D}" dt="2023-04-27T19:22:20.628" v="6538" actId="1076"/>
          <ac:spMkLst>
            <pc:docMk/>
            <pc:sldMk cId="3678029079" sldId="300"/>
            <ac:spMk id="41" creationId="{08BEDE7A-D966-0D37-4C4C-BFCF65AB1331}"/>
          </ac:spMkLst>
        </pc:spChg>
        <pc:spChg chg="add mod">
          <ac:chgData name="Robert Prattico" userId="8361f8e2-ad8a-4fdf-80ee-f61bc76f77d1" providerId="ADAL" clId="{DD9E514B-F0C1-46A9-AACA-FDEC61407F2D}" dt="2023-04-27T19:20:18.875" v="6508" actId="1076"/>
          <ac:spMkLst>
            <pc:docMk/>
            <pc:sldMk cId="3678029079" sldId="300"/>
            <ac:spMk id="42" creationId="{48CA1413-1744-0D36-DD54-3A35BA77FA59}"/>
          </ac:spMkLst>
        </pc:spChg>
        <pc:spChg chg="add mod">
          <ac:chgData name="Robert Prattico" userId="8361f8e2-ad8a-4fdf-80ee-f61bc76f77d1" providerId="ADAL" clId="{DD9E514B-F0C1-46A9-AACA-FDEC61407F2D}" dt="2023-04-27T19:21:32.490" v="6526" actId="1076"/>
          <ac:spMkLst>
            <pc:docMk/>
            <pc:sldMk cId="3678029079" sldId="300"/>
            <ac:spMk id="43" creationId="{815F69CB-0EE5-D13B-0756-A5A56440CACF}"/>
          </ac:spMkLst>
        </pc:spChg>
        <pc:grpChg chg="add del mod">
          <ac:chgData name="Robert Prattico" userId="8361f8e2-ad8a-4fdf-80ee-f61bc76f77d1" providerId="ADAL" clId="{DD9E514B-F0C1-46A9-AACA-FDEC61407F2D}" dt="2023-04-27T19:12:58.226" v="6179"/>
          <ac:grpSpMkLst>
            <pc:docMk/>
            <pc:sldMk cId="3678029079" sldId="300"/>
            <ac:grpSpMk id="9" creationId="{3AE148B0-0FE3-40B9-CADE-8BA5B78D6714}"/>
          </ac:grpSpMkLst>
        </pc:grpChg>
        <pc:grpChg chg="mod">
          <ac:chgData name="Robert Prattico" userId="8361f8e2-ad8a-4fdf-80ee-f61bc76f77d1" providerId="ADAL" clId="{DD9E514B-F0C1-46A9-AACA-FDEC61407F2D}" dt="2023-04-27T19:12:49.568" v="6172"/>
          <ac:grpSpMkLst>
            <pc:docMk/>
            <pc:sldMk cId="3678029079" sldId="300"/>
            <ac:grpSpMk id="13" creationId="{8069B72E-0D5F-4C4C-3945-52A34820E17F}"/>
          </ac:grpSpMkLst>
        </pc:grpChg>
        <pc:picChg chg="del">
          <ac:chgData name="Robert Prattico" userId="8361f8e2-ad8a-4fdf-80ee-f61bc76f77d1" providerId="ADAL" clId="{DD9E514B-F0C1-46A9-AACA-FDEC61407F2D}" dt="2023-04-27T19:11:16.814" v="6134" actId="478"/>
          <ac:picMkLst>
            <pc:docMk/>
            <pc:sldMk cId="3678029079" sldId="300"/>
            <ac:picMk id="30" creationId="{5214514F-E335-2482-D14A-9F6C0634ECA0}"/>
          </ac:picMkLst>
        </pc:picChg>
      </pc:sldChg>
    </pc:docChg>
  </pc:docChgLst>
  <pc:docChgLst>
    <pc:chgData name="Hai Nguyen" userId="S::huu.h.nguyen@mail.mcgill.ca::96bd3b3b-edb4-49b4-afd9-4d77679cd41f" providerId="AD" clId="Web-{1BE497A0-E574-6171-EB05-ECE4292EB136}"/>
    <pc:docChg chg="modSld">
      <pc:chgData name="Hai Nguyen" userId="S::huu.h.nguyen@mail.mcgill.ca::96bd3b3b-edb4-49b4-afd9-4d77679cd41f" providerId="AD" clId="Web-{1BE497A0-E574-6171-EB05-ECE4292EB136}" dt="2023-04-27T20:08:24.386" v="1" actId="20577"/>
      <pc:docMkLst>
        <pc:docMk/>
      </pc:docMkLst>
      <pc:sldChg chg="modSp">
        <pc:chgData name="Hai Nguyen" userId="S::huu.h.nguyen@mail.mcgill.ca::96bd3b3b-edb4-49b4-afd9-4d77679cd41f" providerId="AD" clId="Web-{1BE497A0-E574-6171-EB05-ECE4292EB136}" dt="2023-04-27T20:08:24.386" v="1" actId="20577"/>
        <pc:sldMkLst>
          <pc:docMk/>
          <pc:sldMk cId="3678029079" sldId="300"/>
        </pc:sldMkLst>
        <pc:spChg chg="mod">
          <ac:chgData name="Hai Nguyen" userId="S::huu.h.nguyen@mail.mcgill.ca::96bd3b3b-edb4-49b4-afd9-4d77679cd41f" providerId="AD" clId="Web-{1BE497A0-E574-6171-EB05-ECE4292EB136}" dt="2023-04-27T20:08:24.386" v="1" actId="20577"/>
          <ac:spMkLst>
            <pc:docMk/>
            <pc:sldMk cId="3678029079" sldId="300"/>
            <ac:spMk id="43" creationId="{815F69CB-0EE5-D13B-0756-A5A56440CACF}"/>
          </ac:spMkLst>
        </pc:spChg>
      </pc:sldChg>
    </pc:docChg>
  </pc:docChgLst>
  <pc:docChgLst>
    <pc:chgData name="Heidi Al Wakeel" userId="S::heidi.alwakeel@mail.mcgill.ca::eb84ceb8-11c2-40df-a7d6-c0837cfe3387" providerId="AD" clId="Web-{0E9AA380-75C0-417E-9B3D-45E521261EFF}"/>
    <pc:docChg chg="addSld delSld modSld">
      <pc:chgData name="Heidi Al Wakeel" userId="S::heidi.alwakeel@mail.mcgill.ca::eb84ceb8-11c2-40df-a7d6-c0837cfe3387" providerId="AD" clId="Web-{0E9AA380-75C0-417E-9B3D-45E521261EFF}" dt="2023-04-27T21:46:49.505" v="579" actId="20577"/>
      <pc:docMkLst>
        <pc:docMk/>
      </pc:docMkLst>
      <pc:sldChg chg="addSp delSp modSp">
        <pc:chgData name="Heidi Al Wakeel" userId="S::heidi.alwakeel@mail.mcgill.ca::eb84ceb8-11c2-40df-a7d6-c0837cfe3387" providerId="AD" clId="Web-{0E9AA380-75C0-417E-9B3D-45E521261EFF}" dt="2023-04-27T21:46:49.505" v="579" actId="20577"/>
        <pc:sldMkLst>
          <pc:docMk/>
          <pc:sldMk cId="2666151186" sldId="282"/>
        </pc:sldMkLst>
        <pc:spChg chg="add del mod">
          <ac:chgData name="Heidi Al Wakeel" userId="S::heidi.alwakeel@mail.mcgill.ca::eb84ceb8-11c2-40df-a7d6-c0837cfe3387" providerId="AD" clId="Web-{0E9AA380-75C0-417E-9B3D-45E521261EFF}" dt="2023-04-27T21:30:14.251" v="247"/>
          <ac:spMkLst>
            <pc:docMk/>
            <pc:sldMk cId="2666151186" sldId="282"/>
            <ac:spMk id="2" creationId="{457FB0B1-ADE9-32C3-5DB8-BE432BBC6E0C}"/>
          </ac:spMkLst>
        </pc:spChg>
        <pc:spChg chg="add mod">
          <ac:chgData name="Heidi Al Wakeel" userId="S::heidi.alwakeel@mail.mcgill.ca::eb84ceb8-11c2-40df-a7d6-c0837cfe3387" providerId="AD" clId="Web-{0E9AA380-75C0-417E-9B3D-45E521261EFF}" dt="2023-04-27T21:46:49.505" v="579" actId="20577"/>
          <ac:spMkLst>
            <pc:docMk/>
            <pc:sldMk cId="2666151186" sldId="282"/>
            <ac:spMk id="3" creationId="{06EC9422-FBE7-1D04-5B36-643E1EA0EF9B}"/>
          </ac:spMkLst>
        </pc:spChg>
        <pc:spChg chg="del">
          <ac:chgData name="Heidi Al Wakeel" userId="S::heidi.alwakeel@mail.mcgill.ca::eb84ceb8-11c2-40df-a7d6-c0837cfe3387" providerId="AD" clId="Web-{0E9AA380-75C0-417E-9B3D-45E521261EFF}" dt="2023-04-27T18:05:29.481" v="0"/>
          <ac:spMkLst>
            <pc:docMk/>
            <pc:sldMk cId="2666151186" sldId="282"/>
            <ac:spMk id="4" creationId="{05589FF1-A2BA-5F5E-C598-115C644A0EF0}"/>
          </ac:spMkLst>
        </pc:spChg>
        <pc:spChg chg="mod">
          <ac:chgData name="Heidi Al Wakeel" userId="S::heidi.alwakeel@mail.mcgill.ca::eb84ceb8-11c2-40df-a7d6-c0837cfe3387" providerId="AD" clId="Web-{0E9AA380-75C0-417E-9B3D-45E521261EFF}" dt="2023-04-27T18:17:05.968" v="17" actId="1076"/>
          <ac:spMkLst>
            <pc:docMk/>
            <pc:sldMk cId="2666151186" sldId="282"/>
            <ac:spMk id="22" creationId="{15FBD9D3-C857-5A91-6A6C-9686233F4022}"/>
          </ac:spMkLst>
        </pc:spChg>
        <pc:picChg chg="add del mod">
          <ac:chgData name="Heidi Al Wakeel" userId="S::heidi.alwakeel@mail.mcgill.ca::eb84ceb8-11c2-40df-a7d6-c0837cfe3387" providerId="AD" clId="Web-{0E9AA380-75C0-417E-9B3D-45E521261EFF}" dt="2023-04-27T18:08:48.618" v="14"/>
          <ac:picMkLst>
            <pc:docMk/>
            <pc:sldMk cId="2666151186" sldId="282"/>
            <ac:picMk id="2" creationId="{902333B8-97BD-A440-C669-C0A24A3CC8CB}"/>
          </ac:picMkLst>
        </pc:picChg>
        <pc:picChg chg="add del mod">
          <ac:chgData name="Heidi Al Wakeel" userId="S::heidi.alwakeel@mail.mcgill.ca::eb84ceb8-11c2-40df-a7d6-c0837cfe3387" providerId="AD" clId="Web-{0E9AA380-75C0-417E-9B3D-45E521261EFF}" dt="2023-04-27T18:07:27.869" v="10"/>
          <ac:picMkLst>
            <pc:docMk/>
            <pc:sldMk cId="2666151186" sldId="282"/>
            <ac:picMk id="3" creationId="{D6CEB75C-EC18-D8F8-A316-5995DFAF1318}"/>
          </ac:picMkLst>
        </pc:picChg>
        <pc:picChg chg="add del mod">
          <ac:chgData name="Heidi Al Wakeel" userId="S::heidi.alwakeel@mail.mcgill.ca::eb84ceb8-11c2-40df-a7d6-c0837cfe3387" providerId="AD" clId="Web-{0E9AA380-75C0-417E-9B3D-45E521261EFF}" dt="2023-04-27T18:08:18.103" v="13"/>
          <ac:picMkLst>
            <pc:docMk/>
            <pc:sldMk cId="2666151186" sldId="282"/>
            <ac:picMk id="5" creationId="{6FED43A3-4368-F473-134C-6E9DD9C5AFED}"/>
          </ac:picMkLst>
        </pc:picChg>
        <pc:picChg chg="add del mod">
          <ac:chgData name="Heidi Al Wakeel" userId="S::heidi.alwakeel@mail.mcgill.ca::eb84ceb8-11c2-40df-a7d6-c0837cfe3387" providerId="AD" clId="Web-{0E9AA380-75C0-417E-9B3D-45E521261EFF}" dt="2023-04-27T18:34:46.886" v="66"/>
          <ac:picMkLst>
            <pc:docMk/>
            <pc:sldMk cId="2666151186" sldId="282"/>
            <ac:picMk id="6" creationId="{A51E83DE-3ED0-0E0D-0F8A-7E4819D57188}"/>
          </ac:picMkLst>
        </pc:picChg>
        <pc:picChg chg="add del mod">
          <ac:chgData name="Heidi Al Wakeel" userId="S::heidi.alwakeel@mail.mcgill.ca::eb84ceb8-11c2-40df-a7d6-c0837cfe3387" providerId="AD" clId="Web-{0E9AA380-75C0-417E-9B3D-45E521261EFF}" dt="2023-04-27T18:35:46.448" v="73"/>
          <ac:picMkLst>
            <pc:docMk/>
            <pc:sldMk cId="2666151186" sldId="282"/>
            <ac:picMk id="7" creationId="{B5D2B5AE-FF74-8470-1258-EEC69A7DB492}"/>
          </ac:picMkLst>
        </pc:picChg>
        <pc:picChg chg="add del mod">
          <ac:chgData name="Heidi Al Wakeel" userId="S::heidi.alwakeel@mail.mcgill.ca::eb84ceb8-11c2-40df-a7d6-c0837cfe3387" providerId="AD" clId="Web-{0E9AA380-75C0-417E-9B3D-45E521261EFF}" dt="2023-04-27T18:23:26.961" v="61"/>
          <ac:picMkLst>
            <pc:docMk/>
            <pc:sldMk cId="2666151186" sldId="282"/>
            <ac:picMk id="8" creationId="{FF4E527E-56F1-976E-C872-7FFA968B6206}"/>
          </ac:picMkLst>
        </pc:picChg>
        <pc:picChg chg="add mod">
          <ac:chgData name="Heidi Al Wakeel" userId="S::heidi.alwakeel@mail.mcgill.ca::eb84ceb8-11c2-40df-a7d6-c0837cfe3387" providerId="AD" clId="Web-{0E9AA380-75C0-417E-9B3D-45E521261EFF}" dt="2023-04-27T21:44:42.018" v="545" actId="14100"/>
          <ac:picMkLst>
            <pc:docMk/>
            <pc:sldMk cId="2666151186" sldId="282"/>
            <ac:picMk id="9" creationId="{FA511293-276C-25D2-D636-CDAF6C62EA37}"/>
          </ac:picMkLst>
        </pc:picChg>
        <pc:picChg chg="add del mod">
          <ac:chgData name="Heidi Al Wakeel" userId="S::heidi.alwakeel@mail.mcgill.ca::eb84ceb8-11c2-40df-a7d6-c0837cfe3387" providerId="AD" clId="Web-{0E9AA380-75C0-417E-9B3D-45E521261EFF}" dt="2023-04-27T18:37:30.571" v="75"/>
          <ac:picMkLst>
            <pc:docMk/>
            <pc:sldMk cId="2666151186" sldId="282"/>
            <ac:picMk id="11" creationId="{B27E256A-3359-3C2E-0372-FDD7E64CCE36}"/>
          </ac:picMkLst>
        </pc:picChg>
        <pc:picChg chg="add del mod">
          <ac:chgData name="Heidi Al Wakeel" userId="S::heidi.alwakeel@mail.mcgill.ca::eb84ceb8-11c2-40df-a7d6-c0837cfe3387" providerId="AD" clId="Web-{0E9AA380-75C0-417E-9B3D-45E521261EFF}" dt="2023-04-27T21:30:15.486" v="248"/>
          <ac:picMkLst>
            <pc:docMk/>
            <pc:sldMk cId="2666151186" sldId="282"/>
            <ac:picMk id="12" creationId="{DD2558FB-821E-93AE-BF26-E940E030DE03}"/>
          </ac:picMkLst>
        </pc:picChg>
      </pc:sldChg>
      <pc:sldChg chg="new del">
        <pc:chgData name="Heidi Al Wakeel" userId="S::heidi.alwakeel@mail.mcgill.ca::eb84ceb8-11c2-40df-a7d6-c0837cfe3387" providerId="AD" clId="Web-{0E9AA380-75C0-417E-9B3D-45E521261EFF}" dt="2023-04-27T18:21:45.494" v="41"/>
        <pc:sldMkLst>
          <pc:docMk/>
          <pc:sldMk cId="2761871774" sldId="293"/>
        </pc:sldMkLst>
      </pc:sldChg>
      <pc:sldChg chg="addSp delSp modSp add replId">
        <pc:chgData name="Heidi Al Wakeel" userId="S::heidi.alwakeel@mail.mcgill.ca::eb84ceb8-11c2-40df-a7d6-c0837cfe3387" providerId="AD" clId="Web-{0E9AA380-75C0-417E-9B3D-45E521261EFF}" dt="2023-04-27T21:18:32.222" v="121" actId="20577"/>
        <pc:sldMkLst>
          <pc:docMk/>
          <pc:sldMk cId="4104932483" sldId="293"/>
        </pc:sldMkLst>
        <pc:spChg chg="add mod">
          <ac:chgData name="Heidi Al Wakeel" userId="S::heidi.alwakeel@mail.mcgill.ca::eb84ceb8-11c2-40df-a7d6-c0837cfe3387" providerId="AD" clId="Web-{0E9AA380-75C0-417E-9B3D-45E521261EFF}" dt="2023-04-27T21:18:32.222" v="121" actId="20577"/>
          <ac:spMkLst>
            <pc:docMk/>
            <pc:sldMk cId="4104932483" sldId="293"/>
            <ac:spMk id="3" creationId="{B1F0CD56-B484-38D7-F197-96F347F829CA}"/>
          </ac:spMkLst>
        </pc:spChg>
        <pc:spChg chg="mod">
          <ac:chgData name="Heidi Al Wakeel" userId="S::heidi.alwakeel@mail.mcgill.ca::eb84ceb8-11c2-40df-a7d6-c0837cfe3387" providerId="AD" clId="Web-{0E9AA380-75C0-417E-9B3D-45E521261EFF}" dt="2023-04-27T18:22:14.478" v="52" actId="20577"/>
          <ac:spMkLst>
            <pc:docMk/>
            <pc:sldMk cId="4104932483" sldId="293"/>
            <ac:spMk id="23" creationId="{6273B55D-424C-4FF3-6E25-B09A5927CDE4}"/>
          </ac:spMkLst>
        </pc:spChg>
        <pc:picChg chg="add mod">
          <ac:chgData name="Heidi Al Wakeel" userId="S::heidi.alwakeel@mail.mcgill.ca::eb84ceb8-11c2-40df-a7d6-c0837cfe3387" providerId="AD" clId="Web-{0E9AA380-75C0-417E-9B3D-45E521261EFF}" dt="2023-04-27T21:15:33.422" v="91" actId="1076"/>
          <ac:picMkLst>
            <pc:docMk/>
            <pc:sldMk cId="4104932483" sldId="293"/>
            <ac:picMk id="2" creationId="{D3C75AB6-F638-0359-F1CE-2BD5AABCEFA8}"/>
          </ac:picMkLst>
        </pc:picChg>
        <pc:picChg chg="del">
          <ac:chgData name="Heidi Al Wakeel" userId="S::heidi.alwakeel@mail.mcgill.ca::eb84ceb8-11c2-40df-a7d6-c0837cfe3387" providerId="AD" clId="Web-{0E9AA380-75C0-417E-9B3D-45E521261EFF}" dt="2023-04-27T18:22:16.150" v="53"/>
          <ac:picMkLst>
            <pc:docMk/>
            <pc:sldMk cId="4104932483" sldId="293"/>
            <ac:picMk id="6" creationId="{A51E83DE-3ED0-0E0D-0F8A-7E4819D57188}"/>
          </ac:picMkLst>
        </pc:picChg>
        <pc:picChg chg="del">
          <ac:chgData name="Heidi Al Wakeel" userId="S::heidi.alwakeel@mail.mcgill.ca::eb84ceb8-11c2-40df-a7d6-c0837cfe3387" providerId="AD" clId="Web-{0E9AA380-75C0-417E-9B3D-45E521261EFF}" dt="2023-04-27T18:22:17.634" v="54"/>
          <ac:picMkLst>
            <pc:docMk/>
            <pc:sldMk cId="4104932483" sldId="293"/>
            <ac:picMk id="7" creationId="{B5D2B5AE-FF74-8470-1258-EEC69A7DB492}"/>
          </ac:picMkLst>
        </pc:picChg>
        <pc:picChg chg="del mod">
          <ac:chgData name="Heidi Al Wakeel" userId="S::heidi.alwakeel@mail.mcgill.ca::eb84ceb8-11c2-40df-a7d6-c0837cfe3387" providerId="AD" clId="Web-{0E9AA380-75C0-417E-9B3D-45E521261EFF}" dt="2023-04-27T18:37:33.508" v="76"/>
          <ac:picMkLst>
            <pc:docMk/>
            <pc:sldMk cId="4104932483" sldId="293"/>
            <ac:picMk id="8" creationId="{FF4E527E-56F1-976E-C872-7FFA968B6206}"/>
          </ac:picMkLst>
        </pc:picChg>
      </pc:sldChg>
      <pc:sldChg chg="delSp modSp add replId">
        <pc:chgData name="Heidi Al Wakeel" userId="S::heidi.alwakeel@mail.mcgill.ca::eb84ceb8-11c2-40df-a7d6-c0837cfe3387" providerId="AD" clId="Web-{0E9AA380-75C0-417E-9B3D-45E521261EFF}" dt="2023-04-27T21:32:46.301" v="252" actId="14100"/>
        <pc:sldMkLst>
          <pc:docMk/>
          <pc:sldMk cId="1478820235" sldId="301"/>
        </pc:sldMkLst>
        <pc:spChg chg="mod">
          <ac:chgData name="Heidi Al Wakeel" userId="S::heidi.alwakeel@mail.mcgill.ca::eb84ceb8-11c2-40df-a7d6-c0837cfe3387" providerId="AD" clId="Web-{0E9AA380-75C0-417E-9B3D-45E521261EFF}" dt="2023-04-27T21:30:08.111" v="246" actId="14100"/>
          <ac:spMkLst>
            <pc:docMk/>
            <pc:sldMk cId="1478820235" sldId="301"/>
            <ac:spMk id="2" creationId="{457FB0B1-ADE9-32C3-5DB8-BE432BBC6E0C}"/>
          </ac:spMkLst>
        </pc:spChg>
        <pc:picChg chg="del">
          <ac:chgData name="Heidi Al Wakeel" userId="S::heidi.alwakeel@mail.mcgill.ca::eb84ceb8-11c2-40df-a7d6-c0837cfe3387" providerId="AD" clId="Web-{0E9AA380-75C0-417E-9B3D-45E521261EFF}" dt="2023-04-27T21:27:49.108" v="133"/>
          <ac:picMkLst>
            <pc:docMk/>
            <pc:sldMk cId="1478820235" sldId="301"/>
            <ac:picMk id="9" creationId="{FA511293-276C-25D2-D636-CDAF6C62EA37}"/>
          </ac:picMkLst>
        </pc:picChg>
        <pc:picChg chg="mod">
          <ac:chgData name="Heidi Al Wakeel" userId="S::heidi.alwakeel@mail.mcgill.ca::eb84ceb8-11c2-40df-a7d6-c0837cfe3387" providerId="AD" clId="Web-{0E9AA380-75C0-417E-9B3D-45E521261EFF}" dt="2023-04-27T21:32:46.301" v="252" actId="14100"/>
          <ac:picMkLst>
            <pc:docMk/>
            <pc:sldMk cId="1478820235" sldId="301"/>
            <ac:picMk id="12" creationId="{DD2558FB-821E-93AE-BF26-E940E030DE03}"/>
          </ac:picMkLst>
        </pc:picChg>
      </pc:sldChg>
    </pc:docChg>
  </pc:docChgLst>
  <pc:docChgLst>
    <pc:chgData name="Hai Nguyen" userId="S::huu.h.nguyen@mail.mcgill.ca::96bd3b3b-edb4-49b4-afd9-4d77679cd41f" providerId="AD" clId="Web-{432366A5-23F0-F9CB-4B05-3130ECEDEE10}"/>
    <pc:docChg chg="addSld delSld modSld">
      <pc:chgData name="Hai Nguyen" userId="S::huu.h.nguyen@mail.mcgill.ca::96bd3b3b-edb4-49b4-afd9-4d77679cd41f" providerId="AD" clId="Web-{432366A5-23F0-F9CB-4B05-3130ECEDEE10}" dt="2023-04-27T13:46:27.695" v="16"/>
      <pc:docMkLst>
        <pc:docMk/>
      </pc:docMkLst>
      <pc:sldChg chg="del">
        <pc:chgData name="Hai Nguyen" userId="S::huu.h.nguyen@mail.mcgill.ca::96bd3b3b-edb4-49b4-afd9-4d77679cd41f" providerId="AD" clId="Web-{432366A5-23F0-F9CB-4B05-3130ECEDEE10}" dt="2023-04-27T13:46:27.695" v="16"/>
        <pc:sldMkLst>
          <pc:docMk/>
          <pc:sldMk cId="939798126" sldId="271"/>
        </pc:sldMkLst>
      </pc:sldChg>
      <pc:sldChg chg="addSp delSp modSp add replId">
        <pc:chgData name="Hai Nguyen" userId="S::huu.h.nguyen@mail.mcgill.ca::96bd3b3b-edb4-49b4-afd9-4d77679cd41f" providerId="AD" clId="Web-{432366A5-23F0-F9CB-4B05-3130ECEDEE10}" dt="2023-04-27T13:46:23.367" v="15" actId="1076"/>
        <pc:sldMkLst>
          <pc:docMk/>
          <pc:sldMk cId="4091572547" sldId="291"/>
        </pc:sldMkLst>
        <pc:spChg chg="del">
          <ac:chgData name="Hai Nguyen" userId="S::huu.h.nguyen@mail.mcgill.ca::96bd3b3b-edb4-49b4-afd9-4d77679cd41f" providerId="AD" clId="Web-{432366A5-23F0-F9CB-4B05-3130ECEDEE10}" dt="2023-04-27T13:46:14.836" v="4"/>
          <ac:spMkLst>
            <pc:docMk/>
            <pc:sldMk cId="4091572547" sldId="291"/>
            <ac:spMk id="2" creationId="{29D88D6D-F7E0-DE9E-92C2-32F42F93357B}"/>
          </ac:spMkLst>
        </pc:spChg>
        <pc:spChg chg="del">
          <ac:chgData name="Hai Nguyen" userId="S::huu.h.nguyen@mail.mcgill.ca::96bd3b3b-edb4-49b4-afd9-4d77679cd41f" providerId="AD" clId="Web-{432366A5-23F0-F9CB-4B05-3130ECEDEE10}" dt="2023-04-27T13:46:14.836" v="2"/>
          <ac:spMkLst>
            <pc:docMk/>
            <pc:sldMk cId="4091572547" sldId="291"/>
            <ac:spMk id="5" creationId="{97F90D1E-B6BC-B05A-335F-59A265869B10}"/>
          </ac:spMkLst>
        </pc:spChg>
        <pc:spChg chg="del">
          <ac:chgData name="Hai Nguyen" userId="S::huu.h.nguyen@mail.mcgill.ca::96bd3b3b-edb4-49b4-afd9-4d77679cd41f" providerId="AD" clId="Web-{432366A5-23F0-F9CB-4B05-3130ECEDEE10}" dt="2023-04-27T13:46:14.836" v="1"/>
          <ac:spMkLst>
            <pc:docMk/>
            <pc:sldMk cId="4091572547" sldId="291"/>
            <ac:spMk id="6" creationId="{CE285AA0-71C3-ACED-8FCB-E9EDCD55B44E}"/>
          </ac:spMkLst>
        </pc:spChg>
        <pc:spChg chg="del">
          <ac:chgData name="Hai Nguyen" userId="S::huu.h.nguyen@mail.mcgill.ca::96bd3b3b-edb4-49b4-afd9-4d77679cd41f" providerId="AD" clId="Web-{432366A5-23F0-F9CB-4B05-3130ECEDEE10}" dt="2023-04-27T13:46:17.054" v="5"/>
          <ac:spMkLst>
            <pc:docMk/>
            <pc:sldMk cId="4091572547" sldId="291"/>
            <ac:spMk id="7" creationId="{F35C2250-2037-8FA8-5C32-5F73E0E97398}"/>
          </ac:spMkLst>
        </pc:spChg>
        <pc:spChg chg="add mod">
          <ac:chgData name="Hai Nguyen" userId="S::huu.h.nguyen@mail.mcgill.ca::96bd3b3b-edb4-49b4-afd9-4d77679cd41f" providerId="AD" clId="Web-{432366A5-23F0-F9CB-4B05-3130ECEDEE10}" dt="2023-04-27T13:46:23.320" v="11" actId="1076"/>
          <ac:spMkLst>
            <pc:docMk/>
            <pc:sldMk cId="4091572547" sldId="291"/>
            <ac:spMk id="11" creationId="{63960FDE-FCD9-27EC-F928-4BFFC1F04310}"/>
          </ac:spMkLst>
        </pc:spChg>
        <pc:spChg chg="add mod">
          <ac:chgData name="Hai Nguyen" userId="S::huu.h.nguyen@mail.mcgill.ca::96bd3b3b-edb4-49b4-afd9-4d77679cd41f" providerId="AD" clId="Web-{432366A5-23F0-F9CB-4B05-3130ECEDEE10}" dt="2023-04-27T13:46:23.320" v="12" actId="1076"/>
          <ac:spMkLst>
            <pc:docMk/>
            <pc:sldMk cId="4091572547" sldId="291"/>
            <ac:spMk id="13" creationId="{5D7BA6CC-C942-79D8-5D7B-9483B4FEBF0B}"/>
          </ac:spMkLst>
        </pc:spChg>
        <pc:spChg chg="add mod">
          <ac:chgData name="Hai Nguyen" userId="S::huu.h.nguyen@mail.mcgill.ca::96bd3b3b-edb4-49b4-afd9-4d77679cd41f" providerId="AD" clId="Web-{432366A5-23F0-F9CB-4B05-3130ECEDEE10}" dt="2023-04-27T13:46:23.320" v="13" actId="1076"/>
          <ac:spMkLst>
            <pc:docMk/>
            <pc:sldMk cId="4091572547" sldId="291"/>
            <ac:spMk id="15" creationId="{D8EC5A49-5FC6-DF06-A844-9A27080897DD}"/>
          </ac:spMkLst>
        </pc:spChg>
        <pc:spChg chg="add mod">
          <ac:chgData name="Hai Nguyen" userId="S::huu.h.nguyen@mail.mcgill.ca::96bd3b3b-edb4-49b4-afd9-4d77679cd41f" providerId="AD" clId="Web-{432366A5-23F0-F9CB-4B05-3130ECEDEE10}" dt="2023-04-27T13:46:23.336" v="14" actId="1076"/>
          <ac:spMkLst>
            <pc:docMk/>
            <pc:sldMk cId="4091572547" sldId="291"/>
            <ac:spMk id="17" creationId="{524DD4BD-6325-551B-0113-9012B3C82047}"/>
          </ac:spMkLst>
        </pc:spChg>
        <pc:picChg chg="del">
          <ac:chgData name="Hai Nguyen" userId="S::huu.h.nguyen@mail.mcgill.ca::96bd3b3b-edb4-49b4-afd9-4d77679cd41f" providerId="AD" clId="Web-{432366A5-23F0-F9CB-4B05-3130ECEDEE10}" dt="2023-04-27T13:46:14.836" v="3"/>
          <ac:picMkLst>
            <pc:docMk/>
            <pc:sldMk cId="4091572547" sldId="291"/>
            <ac:picMk id="3" creationId="{2A6CB85E-44EE-368D-056A-DA2582FA0013}"/>
          </ac:picMkLst>
        </pc:picChg>
        <pc:picChg chg="add mod">
          <ac:chgData name="Hai Nguyen" userId="S::huu.h.nguyen@mail.mcgill.ca::96bd3b3b-edb4-49b4-afd9-4d77679cd41f" providerId="AD" clId="Web-{432366A5-23F0-F9CB-4B05-3130ECEDEE10}" dt="2023-04-27T13:46:23.367" v="15" actId="1076"/>
          <ac:picMkLst>
            <pc:docMk/>
            <pc:sldMk cId="4091572547" sldId="291"/>
            <ac:picMk id="8" creationId="{79B9E4FB-266C-9765-2C4A-8A4715893386}"/>
          </ac:picMkLst>
        </pc:picChg>
      </pc:sldChg>
    </pc:docChg>
  </pc:docChgLst>
  <pc:docChgLst>
    <pc:chgData name="Ruhi Mahendra" userId="S::ruhi.mahendra@mail.mcgill.ca::a6ba87b3-fc13-4ef0-bf4f-9761dd481f8b" providerId="AD" clId="Web-{0E3E757B-988E-52A7-349C-916C25D6F6D4}"/>
    <pc:docChg chg="addSld modSld">
      <pc:chgData name="Ruhi Mahendra" userId="S::ruhi.mahendra@mail.mcgill.ca::a6ba87b3-fc13-4ef0-bf4f-9761dd481f8b" providerId="AD" clId="Web-{0E3E757B-988E-52A7-349C-916C25D6F6D4}" dt="2023-04-27T16:27:04.106" v="651" actId="14100"/>
      <pc:docMkLst>
        <pc:docMk/>
      </pc:docMkLst>
      <pc:sldChg chg="addSp modSp">
        <pc:chgData name="Ruhi Mahendra" userId="S::ruhi.mahendra@mail.mcgill.ca::a6ba87b3-fc13-4ef0-bf4f-9761dd481f8b" providerId="AD" clId="Web-{0E3E757B-988E-52A7-349C-916C25D6F6D4}" dt="2023-04-27T16:27:04.106" v="651" actId="14100"/>
        <pc:sldMkLst>
          <pc:docMk/>
          <pc:sldMk cId="4112867400" sldId="288"/>
        </pc:sldMkLst>
        <pc:spChg chg="add mod">
          <ac:chgData name="Ruhi Mahendra" userId="S::ruhi.mahendra@mail.mcgill.ca::a6ba87b3-fc13-4ef0-bf4f-9761dd481f8b" providerId="AD" clId="Web-{0E3E757B-988E-52A7-349C-916C25D6F6D4}" dt="2023-04-27T15:38:34.416" v="263" actId="1076"/>
          <ac:spMkLst>
            <pc:docMk/>
            <pc:sldMk cId="4112867400" sldId="288"/>
            <ac:spMk id="3" creationId="{56509151-AE15-873E-E11B-9D69EC3A4712}"/>
          </ac:spMkLst>
        </pc:spChg>
        <pc:spChg chg="add mod">
          <ac:chgData name="Ruhi Mahendra" userId="S::ruhi.mahendra@mail.mcgill.ca::a6ba87b3-fc13-4ef0-bf4f-9761dd481f8b" providerId="AD" clId="Web-{0E3E757B-988E-52A7-349C-916C25D6F6D4}" dt="2023-04-27T15:47:34.942" v="465" actId="20577"/>
          <ac:spMkLst>
            <pc:docMk/>
            <pc:sldMk cId="4112867400" sldId="288"/>
            <ac:spMk id="4" creationId="{EB20BED1-D127-7CC8-9756-9DF0C1D5BF57}"/>
          </ac:spMkLst>
        </pc:spChg>
        <pc:spChg chg="mod">
          <ac:chgData name="Ruhi Mahendra" userId="S::ruhi.mahendra@mail.mcgill.ca::a6ba87b3-fc13-4ef0-bf4f-9761dd481f8b" providerId="AD" clId="Web-{0E3E757B-988E-52A7-349C-916C25D6F6D4}" dt="2023-04-27T16:27:04.106" v="651" actId="14100"/>
          <ac:spMkLst>
            <pc:docMk/>
            <pc:sldMk cId="4112867400" sldId="288"/>
            <ac:spMk id="6" creationId="{96960C1F-D078-81AD-1FF8-EE1CBF29B686}"/>
          </ac:spMkLst>
        </pc:spChg>
        <pc:picChg chg="add mod">
          <ac:chgData name="Ruhi Mahendra" userId="S::ruhi.mahendra@mail.mcgill.ca::a6ba87b3-fc13-4ef0-bf4f-9761dd481f8b" providerId="AD" clId="Web-{0E3E757B-988E-52A7-349C-916C25D6F6D4}" dt="2023-04-27T15:47:09.051" v="429" actId="1076"/>
          <ac:picMkLst>
            <pc:docMk/>
            <pc:sldMk cId="4112867400" sldId="288"/>
            <ac:picMk id="2" creationId="{C6D2147E-76BC-6311-CCB2-7228215190FB}"/>
          </ac:picMkLst>
        </pc:picChg>
      </pc:sldChg>
      <pc:sldChg chg="addSp delSp modSp">
        <pc:chgData name="Ruhi Mahendra" userId="S::ruhi.mahendra@mail.mcgill.ca::a6ba87b3-fc13-4ef0-bf4f-9761dd481f8b" providerId="AD" clId="Web-{0E3E757B-988E-52A7-349C-916C25D6F6D4}" dt="2023-04-27T15:46:35.130" v="407" actId="20577"/>
        <pc:sldMkLst>
          <pc:docMk/>
          <pc:sldMk cId="3165427125" sldId="289"/>
        </pc:sldMkLst>
        <pc:spChg chg="del mod">
          <ac:chgData name="Ruhi Mahendra" userId="S::ruhi.mahendra@mail.mcgill.ca::a6ba87b3-fc13-4ef0-bf4f-9761dd481f8b" providerId="AD" clId="Web-{0E3E757B-988E-52A7-349C-916C25D6F6D4}" dt="2023-04-27T15:33:30.450" v="242"/>
          <ac:spMkLst>
            <pc:docMk/>
            <pc:sldMk cId="3165427125" sldId="289"/>
            <ac:spMk id="2" creationId="{8468863C-7B19-A555-8CA5-E1061D562DEF}"/>
          </ac:spMkLst>
        </pc:spChg>
        <pc:spChg chg="add mod">
          <ac:chgData name="Ruhi Mahendra" userId="S::ruhi.mahendra@mail.mcgill.ca::a6ba87b3-fc13-4ef0-bf4f-9761dd481f8b" providerId="AD" clId="Web-{0E3E757B-988E-52A7-349C-916C25D6F6D4}" dt="2023-04-27T15:43:17.413" v="309" actId="20577"/>
          <ac:spMkLst>
            <pc:docMk/>
            <pc:sldMk cId="3165427125" sldId="289"/>
            <ac:spMk id="5" creationId="{52EDE771-3CE7-8C9C-30E5-DAE33513D2D9}"/>
          </ac:spMkLst>
        </pc:spChg>
        <pc:spChg chg="add mod">
          <ac:chgData name="Ruhi Mahendra" userId="S::ruhi.mahendra@mail.mcgill.ca::a6ba87b3-fc13-4ef0-bf4f-9761dd481f8b" providerId="AD" clId="Web-{0E3E757B-988E-52A7-349C-916C25D6F6D4}" dt="2023-04-27T15:45:21.053" v="352" actId="20577"/>
          <ac:spMkLst>
            <pc:docMk/>
            <pc:sldMk cId="3165427125" sldId="289"/>
            <ac:spMk id="8" creationId="{021D876C-37AF-1172-FCF5-77DDE65F6CF6}"/>
          </ac:spMkLst>
        </pc:spChg>
        <pc:spChg chg="add mod">
          <ac:chgData name="Ruhi Mahendra" userId="S::ruhi.mahendra@mail.mcgill.ca::a6ba87b3-fc13-4ef0-bf4f-9761dd481f8b" providerId="AD" clId="Web-{0E3E757B-988E-52A7-349C-916C25D6F6D4}" dt="2023-04-27T15:45:45.505" v="385" actId="14100"/>
          <ac:spMkLst>
            <pc:docMk/>
            <pc:sldMk cId="3165427125" sldId="289"/>
            <ac:spMk id="9" creationId="{245E34E6-F835-3F37-5F29-EB4F28A39BC7}"/>
          </ac:spMkLst>
        </pc:spChg>
        <pc:spChg chg="mod">
          <ac:chgData name="Ruhi Mahendra" userId="S::ruhi.mahendra@mail.mcgill.ca::a6ba87b3-fc13-4ef0-bf4f-9761dd481f8b" providerId="AD" clId="Web-{0E3E757B-988E-52A7-349C-916C25D6F6D4}" dt="2023-04-27T15:46:35.130" v="407" actId="20577"/>
          <ac:spMkLst>
            <pc:docMk/>
            <pc:sldMk cId="3165427125" sldId="289"/>
            <ac:spMk id="23" creationId="{6273B55D-424C-4FF3-6E25-B09A5927CDE4}"/>
          </ac:spMkLst>
        </pc:spChg>
        <pc:picChg chg="add del mod">
          <ac:chgData name="Ruhi Mahendra" userId="S::ruhi.mahendra@mail.mcgill.ca::a6ba87b3-fc13-4ef0-bf4f-9761dd481f8b" providerId="AD" clId="Web-{0E3E757B-988E-52A7-349C-916C25D6F6D4}" dt="2023-04-27T15:42:26.101" v="292"/>
          <ac:picMkLst>
            <pc:docMk/>
            <pc:sldMk cId="3165427125" sldId="289"/>
            <ac:picMk id="3" creationId="{158219A7-59A2-5929-C6C4-1DE3295BE4C9}"/>
          </ac:picMkLst>
        </pc:picChg>
        <pc:picChg chg="add mod">
          <ac:chgData name="Ruhi Mahendra" userId="S::ruhi.mahendra@mail.mcgill.ca::a6ba87b3-fc13-4ef0-bf4f-9761dd481f8b" providerId="AD" clId="Web-{0E3E757B-988E-52A7-349C-916C25D6F6D4}" dt="2023-04-27T15:44:49.881" v="335" actId="1076"/>
          <ac:picMkLst>
            <pc:docMk/>
            <pc:sldMk cId="3165427125" sldId="289"/>
            <ac:picMk id="4" creationId="{C79A3E85-C005-268E-46C4-DD0950135B97}"/>
          </ac:picMkLst>
        </pc:picChg>
        <pc:picChg chg="add del mod">
          <ac:chgData name="Ruhi Mahendra" userId="S::ruhi.mahendra@mail.mcgill.ca::a6ba87b3-fc13-4ef0-bf4f-9761dd481f8b" providerId="AD" clId="Web-{0E3E757B-988E-52A7-349C-916C25D6F6D4}" dt="2023-04-27T15:44:15.381" v="325"/>
          <ac:picMkLst>
            <pc:docMk/>
            <pc:sldMk cId="3165427125" sldId="289"/>
            <ac:picMk id="6" creationId="{0FD7099F-8A58-4138-FA39-EAE746EE9A89}"/>
          </ac:picMkLst>
        </pc:picChg>
        <pc:picChg chg="add mod">
          <ac:chgData name="Ruhi Mahendra" userId="S::ruhi.mahendra@mail.mcgill.ca::a6ba87b3-fc13-4ef0-bf4f-9761dd481f8b" providerId="AD" clId="Web-{0E3E757B-988E-52A7-349C-916C25D6F6D4}" dt="2023-04-27T15:44:48.147" v="334" actId="1076"/>
          <ac:picMkLst>
            <pc:docMk/>
            <pc:sldMk cId="3165427125" sldId="289"/>
            <ac:picMk id="7" creationId="{B679BF09-B3B1-438C-96BF-620645F36ED9}"/>
          </ac:picMkLst>
        </pc:picChg>
      </pc:sldChg>
      <pc:sldChg chg="addSp delSp modSp add replId">
        <pc:chgData name="Ruhi Mahendra" userId="S::ruhi.mahendra@mail.mcgill.ca::a6ba87b3-fc13-4ef0-bf4f-9761dd481f8b" providerId="AD" clId="Web-{0E3E757B-988E-52A7-349C-916C25D6F6D4}" dt="2023-04-27T15:53:06.454" v="612" actId="20577"/>
        <pc:sldMkLst>
          <pc:docMk/>
          <pc:sldMk cId="3760333830" sldId="291"/>
        </pc:sldMkLst>
        <pc:spChg chg="del mod">
          <ac:chgData name="Ruhi Mahendra" userId="S::ruhi.mahendra@mail.mcgill.ca::a6ba87b3-fc13-4ef0-bf4f-9761dd481f8b" providerId="AD" clId="Web-{0E3E757B-988E-52A7-349C-916C25D6F6D4}" dt="2023-04-27T15:46:03.615" v="388"/>
          <ac:spMkLst>
            <pc:docMk/>
            <pc:sldMk cId="3760333830" sldId="291"/>
            <ac:spMk id="5" creationId="{52EDE771-3CE7-8C9C-30E5-DAE33513D2D9}"/>
          </ac:spMkLst>
        </pc:spChg>
        <pc:spChg chg="add mod">
          <ac:chgData name="Ruhi Mahendra" userId="S::ruhi.mahendra@mail.mcgill.ca::a6ba87b3-fc13-4ef0-bf4f-9761dd481f8b" providerId="AD" clId="Web-{0E3E757B-988E-52A7-349C-916C25D6F6D4}" dt="2023-04-27T15:50:41.299" v="534" actId="1076"/>
          <ac:spMkLst>
            <pc:docMk/>
            <pc:sldMk cId="3760333830" sldId="291"/>
            <ac:spMk id="6" creationId="{372852B1-B16F-A2E2-FAF8-6589DB47F6F1}"/>
          </ac:spMkLst>
        </pc:spChg>
        <pc:spChg chg="del mod">
          <ac:chgData name="Ruhi Mahendra" userId="S::ruhi.mahendra@mail.mcgill.ca::a6ba87b3-fc13-4ef0-bf4f-9761dd481f8b" providerId="AD" clId="Web-{0E3E757B-988E-52A7-349C-916C25D6F6D4}" dt="2023-04-27T15:46:08.036" v="393"/>
          <ac:spMkLst>
            <pc:docMk/>
            <pc:sldMk cId="3760333830" sldId="291"/>
            <ac:spMk id="8" creationId="{021D876C-37AF-1172-FCF5-77DDE65F6CF6}"/>
          </ac:spMkLst>
        </pc:spChg>
        <pc:spChg chg="del">
          <ac:chgData name="Ruhi Mahendra" userId="S::ruhi.mahendra@mail.mcgill.ca::a6ba87b3-fc13-4ef0-bf4f-9761dd481f8b" providerId="AD" clId="Web-{0E3E757B-988E-52A7-349C-916C25D6F6D4}" dt="2023-04-27T15:46:06.708" v="391"/>
          <ac:spMkLst>
            <pc:docMk/>
            <pc:sldMk cId="3760333830" sldId="291"/>
            <ac:spMk id="9" creationId="{245E34E6-F835-3F37-5F29-EB4F28A39BC7}"/>
          </ac:spMkLst>
        </pc:spChg>
        <pc:spChg chg="add mod">
          <ac:chgData name="Ruhi Mahendra" userId="S::ruhi.mahendra@mail.mcgill.ca::a6ba87b3-fc13-4ef0-bf4f-9761dd481f8b" providerId="AD" clId="Web-{0E3E757B-988E-52A7-349C-916C25D6F6D4}" dt="2023-04-27T15:51:18.518" v="575" actId="1076"/>
          <ac:spMkLst>
            <pc:docMk/>
            <pc:sldMk cId="3760333830" sldId="291"/>
            <ac:spMk id="11" creationId="{0A092275-CEAB-0D3E-03BD-3ADB53566F66}"/>
          </ac:spMkLst>
        </pc:spChg>
        <pc:spChg chg="add mod">
          <ac:chgData name="Ruhi Mahendra" userId="S::ruhi.mahendra@mail.mcgill.ca::a6ba87b3-fc13-4ef0-bf4f-9761dd481f8b" providerId="AD" clId="Web-{0E3E757B-988E-52A7-349C-916C25D6F6D4}" dt="2023-04-27T15:52:13.064" v="592" actId="1076"/>
          <ac:spMkLst>
            <pc:docMk/>
            <pc:sldMk cId="3760333830" sldId="291"/>
            <ac:spMk id="12" creationId="{419EF24D-9D01-81A4-A68F-3003344007DA}"/>
          </ac:spMkLst>
        </pc:spChg>
        <pc:spChg chg="add mod">
          <ac:chgData name="Ruhi Mahendra" userId="S::ruhi.mahendra@mail.mcgill.ca::a6ba87b3-fc13-4ef0-bf4f-9761dd481f8b" providerId="AD" clId="Web-{0E3E757B-988E-52A7-349C-916C25D6F6D4}" dt="2023-04-27T15:53:06.454" v="612" actId="20577"/>
          <ac:spMkLst>
            <pc:docMk/>
            <pc:sldMk cId="3760333830" sldId="291"/>
            <ac:spMk id="14" creationId="{DD1BEAB4-9DE7-755F-2BD8-25998E85D1C9}"/>
          </ac:spMkLst>
        </pc:spChg>
        <pc:spChg chg="mod">
          <ac:chgData name="Ruhi Mahendra" userId="S::ruhi.mahendra@mail.mcgill.ca::a6ba87b3-fc13-4ef0-bf4f-9761dd481f8b" providerId="AD" clId="Web-{0E3E757B-988E-52A7-349C-916C25D6F6D4}" dt="2023-04-27T15:46:47.599" v="428" actId="20577"/>
          <ac:spMkLst>
            <pc:docMk/>
            <pc:sldMk cId="3760333830" sldId="291"/>
            <ac:spMk id="23" creationId="{6273B55D-424C-4FF3-6E25-B09A5927CDE4}"/>
          </ac:spMkLst>
        </pc:spChg>
        <pc:picChg chg="add mod">
          <ac:chgData name="Ruhi Mahendra" userId="S::ruhi.mahendra@mail.mcgill.ca::a6ba87b3-fc13-4ef0-bf4f-9761dd481f8b" providerId="AD" clId="Web-{0E3E757B-988E-52A7-349C-916C25D6F6D4}" dt="2023-04-27T15:50:09.893" v="494" actId="1076"/>
          <ac:picMkLst>
            <pc:docMk/>
            <pc:sldMk cId="3760333830" sldId="291"/>
            <ac:picMk id="2" creationId="{757B3142-C9F3-2D30-21B4-03B1771B6F0D}"/>
          </ac:picMkLst>
        </pc:picChg>
        <pc:picChg chg="add mod">
          <ac:chgData name="Ruhi Mahendra" userId="S::ruhi.mahendra@mail.mcgill.ca::a6ba87b3-fc13-4ef0-bf4f-9761dd481f8b" providerId="AD" clId="Web-{0E3E757B-988E-52A7-349C-916C25D6F6D4}" dt="2023-04-27T15:50:06.393" v="493" actId="1076"/>
          <ac:picMkLst>
            <pc:docMk/>
            <pc:sldMk cId="3760333830" sldId="291"/>
            <ac:picMk id="3" creationId="{BB6E329F-9DD9-6D5E-A821-597BC81E7C83}"/>
          </ac:picMkLst>
        </pc:picChg>
        <pc:picChg chg="del">
          <ac:chgData name="Ruhi Mahendra" userId="S::ruhi.mahendra@mail.mcgill.ca::a6ba87b3-fc13-4ef0-bf4f-9761dd481f8b" providerId="AD" clId="Web-{0E3E757B-988E-52A7-349C-916C25D6F6D4}" dt="2023-04-27T15:46:04.130" v="389"/>
          <ac:picMkLst>
            <pc:docMk/>
            <pc:sldMk cId="3760333830" sldId="291"/>
            <ac:picMk id="4" creationId="{C79A3E85-C005-268E-46C4-DD0950135B97}"/>
          </ac:picMkLst>
        </pc:picChg>
        <pc:picChg chg="del">
          <ac:chgData name="Ruhi Mahendra" userId="S::ruhi.mahendra@mail.mcgill.ca::a6ba87b3-fc13-4ef0-bf4f-9761dd481f8b" providerId="AD" clId="Web-{0E3E757B-988E-52A7-349C-916C25D6F6D4}" dt="2023-04-27T15:46:06.443" v="390"/>
          <ac:picMkLst>
            <pc:docMk/>
            <pc:sldMk cId="3760333830" sldId="291"/>
            <ac:picMk id="7" creationId="{B679BF09-B3B1-438C-96BF-620645F36ED9}"/>
          </ac:picMkLst>
        </pc:picChg>
        <pc:picChg chg="add mod">
          <ac:chgData name="Ruhi Mahendra" userId="S::ruhi.mahendra@mail.mcgill.ca::a6ba87b3-fc13-4ef0-bf4f-9761dd481f8b" providerId="AD" clId="Web-{0E3E757B-988E-52A7-349C-916C25D6F6D4}" dt="2023-04-27T15:52:33.189" v="598" actId="1076"/>
          <ac:picMkLst>
            <pc:docMk/>
            <pc:sldMk cId="3760333830" sldId="291"/>
            <ac:picMk id="13" creationId="{43B25E99-4416-CAFF-9301-E550C9FA3EDD}"/>
          </ac:picMkLst>
        </pc:picChg>
      </pc:sldChg>
    </pc:docChg>
  </pc:docChgLst>
  <pc:docChgLst>
    <pc:chgData name="Hai Nguyen" userId="S::huu.h.nguyen@mail.mcgill.ca::96bd3b3b-edb4-49b4-afd9-4d77679cd41f" providerId="AD" clId="Web-{17E77AF6-1699-3CD8-0393-7752E350F878}"/>
    <pc:docChg chg="modSld">
      <pc:chgData name="Hai Nguyen" userId="S::huu.h.nguyen@mail.mcgill.ca::96bd3b3b-edb4-49b4-afd9-4d77679cd41f" providerId="AD" clId="Web-{17E77AF6-1699-3CD8-0393-7752E350F878}" dt="2023-04-27T14:57:59.395" v="17" actId="20577"/>
      <pc:docMkLst>
        <pc:docMk/>
      </pc:docMkLst>
      <pc:sldChg chg="modSp">
        <pc:chgData name="Hai Nguyen" userId="S::huu.h.nguyen@mail.mcgill.ca::96bd3b3b-edb4-49b4-afd9-4d77679cd41f" providerId="AD" clId="Web-{17E77AF6-1699-3CD8-0393-7752E350F878}" dt="2023-04-27T14:57:59.395" v="17" actId="20577"/>
        <pc:sldMkLst>
          <pc:docMk/>
          <pc:sldMk cId="109857222" sldId="256"/>
        </pc:sldMkLst>
        <pc:spChg chg="mod">
          <ac:chgData name="Hai Nguyen" userId="S::huu.h.nguyen@mail.mcgill.ca::96bd3b3b-edb4-49b4-afd9-4d77679cd41f" providerId="AD" clId="Web-{17E77AF6-1699-3CD8-0393-7752E350F878}" dt="2023-04-27T14:57:59.395" v="17" actId="20577"/>
          <ac:spMkLst>
            <pc:docMk/>
            <pc:sldMk cId="109857222" sldId="256"/>
            <ac:spMk id="8" creationId="{2EC408BE-5415-7ADD-12D1-2945FD0A6647}"/>
          </ac:spMkLst>
        </pc:spChg>
      </pc:sldChg>
    </pc:docChg>
  </pc:docChgLst>
  <pc:docChgLst>
    <pc:chgData name="Tyler Nagano" userId="S::tyler.nagano@mail.mcgill.ca::5ad02750-d61c-4acc-8a63-72adcc9f4d81" providerId="AD" clId="Web-{169D223E-B75B-489D-A77E-3EB1183B01C2}"/>
    <pc:docChg chg="modSld">
      <pc:chgData name="Tyler Nagano" userId="S::tyler.nagano@mail.mcgill.ca::5ad02750-d61c-4acc-8a63-72adcc9f4d81" providerId="AD" clId="Web-{169D223E-B75B-489D-A77E-3EB1183B01C2}" dt="2023-04-27T18:28:32.887" v="700" actId="14100"/>
      <pc:docMkLst>
        <pc:docMk/>
      </pc:docMkLst>
      <pc:sldChg chg="addSp delSp modSp">
        <pc:chgData name="Tyler Nagano" userId="S::tyler.nagano@mail.mcgill.ca::5ad02750-d61c-4acc-8a63-72adcc9f4d81" providerId="AD" clId="Web-{169D223E-B75B-489D-A77E-3EB1183B01C2}" dt="2023-04-27T18:28:32.887" v="700" actId="14100"/>
        <pc:sldMkLst>
          <pc:docMk/>
          <pc:sldMk cId="1313447016" sldId="280"/>
        </pc:sldMkLst>
        <pc:spChg chg="del">
          <ac:chgData name="Tyler Nagano" userId="S::tyler.nagano@mail.mcgill.ca::5ad02750-d61c-4acc-8a63-72adcc9f4d81" providerId="AD" clId="Web-{169D223E-B75B-489D-A77E-3EB1183B01C2}" dt="2023-04-27T17:31:50.124" v="0"/>
          <ac:spMkLst>
            <pc:docMk/>
            <pc:sldMk cId="1313447016" sldId="280"/>
            <ac:spMk id="2" creationId="{A6C93C5D-FFBD-E854-5198-F15A02CB9F8E}"/>
          </ac:spMkLst>
        </pc:spChg>
        <pc:spChg chg="add mod">
          <ac:chgData name="Tyler Nagano" userId="S::tyler.nagano@mail.mcgill.ca::5ad02750-d61c-4acc-8a63-72adcc9f4d81" providerId="AD" clId="Web-{169D223E-B75B-489D-A77E-3EB1183B01C2}" dt="2023-04-27T18:04:29.244" v="407" actId="1076"/>
          <ac:spMkLst>
            <pc:docMk/>
            <pc:sldMk cId="1313447016" sldId="280"/>
            <ac:spMk id="4" creationId="{697A7D15-C99E-CEB7-BCCB-55FFD9BC3AA2}"/>
          </ac:spMkLst>
        </pc:spChg>
        <pc:spChg chg="add mod">
          <ac:chgData name="Tyler Nagano" userId="S::tyler.nagano@mail.mcgill.ca::5ad02750-d61c-4acc-8a63-72adcc9f4d81" providerId="AD" clId="Web-{169D223E-B75B-489D-A77E-3EB1183B01C2}" dt="2023-04-27T18:04:30.837" v="408" actId="1076"/>
          <ac:spMkLst>
            <pc:docMk/>
            <pc:sldMk cId="1313447016" sldId="280"/>
            <ac:spMk id="7" creationId="{B788A7F8-5909-962D-6B3F-71F9AE5A742D}"/>
          </ac:spMkLst>
        </pc:spChg>
        <pc:spChg chg="add mod">
          <ac:chgData name="Tyler Nagano" userId="S::tyler.nagano@mail.mcgill.ca::5ad02750-d61c-4acc-8a63-72adcc9f4d81" providerId="AD" clId="Web-{169D223E-B75B-489D-A77E-3EB1183B01C2}" dt="2023-04-27T18:10:05.654" v="594" actId="20577"/>
          <ac:spMkLst>
            <pc:docMk/>
            <pc:sldMk cId="1313447016" sldId="280"/>
            <ac:spMk id="8" creationId="{B80AFC11-27DA-7D71-0ABA-0FDDF7F6AC6F}"/>
          </ac:spMkLst>
        </pc:spChg>
        <pc:spChg chg="add mod">
          <ac:chgData name="Tyler Nagano" userId="S::tyler.nagano@mail.mcgill.ca::5ad02750-d61c-4acc-8a63-72adcc9f4d81" providerId="AD" clId="Web-{169D223E-B75B-489D-A77E-3EB1183B01C2}" dt="2023-04-27T18:15:21.283" v="662" actId="20577"/>
          <ac:spMkLst>
            <pc:docMk/>
            <pc:sldMk cId="1313447016" sldId="280"/>
            <ac:spMk id="12" creationId="{DB7ACCD7-BA41-3748-374E-14BA7C6AB391}"/>
          </ac:spMkLst>
        </pc:spChg>
        <pc:spChg chg="add mod">
          <ac:chgData name="Tyler Nagano" userId="S::tyler.nagano@mail.mcgill.ca::5ad02750-d61c-4acc-8a63-72adcc9f4d81" providerId="AD" clId="Web-{169D223E-B75B-489D-A77E-3EB1183B01C2}" dt="2023-04-27T18:28:23.653" v="698" actId="14100"/>
          <ac:spMkLst>
            <pc:docMk/>
            <pc:sldMk cId="1313447016" sldId="280"/>
            <ac:spMk id="13" creationId="{7BBC742E-102E-9668-D7B1-A15728E4FB81}"/>
          </ac:spMkLst>
        </pc:spChg>
        <pc:spChg chg="add mod">
          <ac:chgData name="Tyler Nagano" userId="S::tyler.nagano@mail.mcgill.ca::5ad02750-d61c-4acc-8a63-72adcc9f4d81" providerId="AD" clId="Web-{169D223E-B75B-489D-A77E-3EB1183B01C2}" dt="2023-04-27T18:28:32.887" v="700" actId="14100"/>
          <ac:spMkLst>
            <pc:docMk/>
            <pc:sldMk cId="1313447016" sldId="280"/>
            <ac:spMk id="16" creationId="{E451623F-EC16-1CEB-DD8A-8EBAB73F9432}"/>
          </ac:spMkLst>
        </pc:spChg>
        <pc:picChg chg="add del mod">
          <ac:chgData name="Tyler Nagano" userId="S::tyler.nagano@mail.mcgill.ca::5ad02750-d61c-4acc-8a63-72adcc9f4d81" providerId="AD" clId="Web-{169D223E-B75B-489D-A77E-3EB1183B01C2}" dt="2023-04-27T18:04:28.978" v="406" actId="1076"/>
          <ac:picMkLst>
            <pc:docMk/>
            <pc:sldMk cId="1313447016" sldId="280"/>
            <ac:picMk id="5" creationId="{412E7824-F27B-F472-EAF1-D70BA20464CC}"/>
          </ac:picMkLst>
        </pc:picChg>
        <pc:picChg chg="add del mod">
          <ac:chgData name="Tyler Nagano" userId="S::tyler.nagano@mail.mcgill.ca::5ad02750-d61c-4acc-8a63-72adcc9f4d81" providerId="AD" clId="Web-{169D223E-B75B-489D-A77E-3EB1183B01C2}" dt="2023-04-27T17:58:55.208" v="374"/>
          <ac:picMkLst>
            <pc:docMk/>
            <pc:sldMk cId="1313447016" sldId="280"/>
            <ac:picMk id="6" creationId="{8EAE8B0A-D5A3-E840-D687-FB8E8209818A}"/>
          </ac:picMkLst>
        </pc:picChg>
        <pc:picChg chg="add del mod">
          <ac:chgData name="Tyler Nagano" userId="S::tyler.nagano@mail.mcgill.ca::5ad02750-d61c-4acc-8a63-72adcc9f4d81" providerId="AD" clId="Web-{169D223E-B75B-489D-A77E-3EB1183B01C2}" dt="2023-04-27T18:05:07.869" v="413"/>
          <ac:picMkLst>
            <pc:docMk/>
            <pc:sldMk cId="1313447016" sldId="280"/>
            <ac:picMk id="9" creationId="{FD2A19CC-CB2D-AA58-643B-D48413381CDB}"/>
          </ac:picMkLst>
        </pc:picChg>
        <pc:picChg chg="add mod">
          <ac:chgData name="Tyler Nagano" userId="S::tyler.nagano@mail.mcgill.ca::5ad02750-d61c-4acc-8a63-72adcc9f4d81" providerId="AD" clId="Web-{169D223E-B75B-489D-A77E-3EB1183B01C2}" dt="2023-04-27T18:05:51.166" v="415" actId="1076"/>
          <ac:picMkLst>
            <pc:docMk/>
            <pc:sldMk cId="1313447016" sldId="280"/>
            <ac:picMk id="11" creationId="{E0C01BAB-09B3-4283-584B-3CA1F8D727EB}"/>
          </ac:picMkLst>
        </pc:picChg>
        <pc:picChg chg="add del mod">
          <ac:chgData name="Tyler Nagano" userId="S::tyler.nagano@mail.mcgill.ca::5ad02750-d61c-4acc-8a63-72adcc9f4d81" providerId="AD" clId="Web-{169D223E-B75B-489D-A77E-3EB1183B01C2}" dt="2023-04-27T18:11:17.358" v="598"/>
          <ac:picMkLst>
            <pc:docMk/>
            <pc:sldMk cId="1313447016" sldId="280"/>
            <ac:picMk id="14" creationId="{C0D64745-2924-132C-0ED9-A4F8C12E77E7}"/>
          </ac:picMkLst>
        </pc:picChg>
        <pc:picChg chg="add del mod">
          <ac:chgData name="Tyler Nagano" userId="S::tyler.nagano@mail.mcgill.ca::5ad02750-d61c-4acc-8a63-72adcc9f4d81" providerId="AD" clId="Web-{169D223E-B75B-489D-A77E-3EB1183B01C2}" dt="2023-04-27T18:17:44.473" v="663"/>
          <ac:picMkLst>
            <pc:docMk/>
            <pc:sldMk cId="1313447016" sldId="280"/>
            <ac:picMk id="15" creationId="{E19FBA83-ABD6-F50A-C410-AE5FBE05561F}"/>
          </ac:picMkLst>
        </pc:picChg>
        <pc:picChg chg="add mod">
          <ac:chgData name="Tyler Nagano" userId="S::tyler.nagano@mail.mcgill.ca::5ad02750-d61c-4acc-8a63-72adcc9f4d81" providerId="AD" clId="Web-{169D223E-B75B-489D-A77E-3EB1183B01C2}" dt="2023-04-27T18:18:33.114" v="666" actId="14100"/>
          <ac:picMkLst>
            <pc:docMk/>
            <pc:sldMk cId="1313447016" sldId="280"/>
            <ac:picMk id="17" creationId="{2A1AC363-EF86-BC0A-C833-70E2D05FFCEE}"/>
          </ac:picMkLst>
        </pc:picChg>
      </pc:sldChg>
      <pc:sldChg chg="delSp modSp">
        <pc:chgData name="Tyler Nagano" userId="S::tyler.nagano@mail.mcgill.ca::5ad02750-d61c-4acc-8a63-72adcc9f4d81" providerId="AD" clId="Web-{169D223E-B75B-489D-A77E-3EB1183B01C2}" dt="2023-04-27T18:20:26.756" v="694"/>
        <pc:sldMkLst>
          <pc:docMk/>
          <pc:sldMk cId="4112867400" sldId="288"/>
        </pc:sldMkLst>
        <pc:spChg chg="del mod">
          <ac:chgData name="Tyler Nagano" userId="S::tyler.nagano@mail.mcgill.ca::5ad02750-d61c-4acc-8a63-72adcc9f4d81" providerId="AD" clId="Web-{169D223E-B75B-489D-A77E-3EB1183B01C2}" dt="2023-04-27T18:20:26.756" v="694"/>
          <ac:spMkLst>
            <pc:docMk/>
            <pc:sldMk cId="4112867400" sldId="288"/>
            <ac:spMk id="6" creationId="{96960C1F-D078-81AD-1FF8-EE1CBF29B686}"/>
          </ac:spMkLst>
        </pc:spChg>
      </pc:sldChg>
      <pc:sldChg chg="addSp delSp modSp">
        <pc:chgData name="Tyler Nagano" userId="S::tyler.nagano@mail.mcgill.ca::5ad02750-d61c-4acc-8a63-72adcc9f4d81" providerId="AD" clId="Web-{169D223E-B75B-489D-A77E-3EB1183B01C2}" dt="2023-04-27T18:25:38.979" v="697"/>
        <pc:sldMkLst>
          <pc:docMk/>
          <pc:sldMk cId="9008556" sldId="290"/>
        </pc:sldMkLst>
        <pc:spChg chg="add del mod">
          <ac:chgData name="Tyler Nagano" userId="S::tyler.nagano@mail.mcgill.ca::5ad02750-d61c-4acc-8a63-72adcc9f4d81" providerId="AD" clId="Web-{169D223E-B75B-489D-A77E-3EB1183B01C2}" dt="2023-04-27T18:25:38.979" v="697"/>
          <ac:spMkLst>
            <pc:docMk/>
            <pc:sldMk cId="9008556" sldId="290"/>
            <ac:spMk id="3" creationId="{FB73F135-62AB-AF27-130D-CE07CE4BF12D}"/>
          </ac:spMkLst>
        </pc:spChg>
      </pc:sldChg>
    </pc:docChg>
  </pc:docChgLst>
  <pc:docChgLst>
    <pc:chgData name="Konstantin Volodin" userId="S::konstantin.volodin@mail.mcgill.ca::1757da45-b786-424e-99a5-54ef5305e0e2" providerId="AD" clId="Web-{BDFFE9E7-0598-88DC-844C-6D3364291B6C}"/>
    <pc:docChg chg="modSld">
      <pc:chgData name="Konstantin Volodin" userId="S::konstantin.volodin@mail.mcgill.ca::1757da45-b786-424e-99a5-54ef5305e0e2" providerId="AD" clId="Web-{BDFFE9E7-0598-88DC-844C-6D3364291B6C}" dt="2023-04-27T17:24:01.570" v="1" actId="20577"/>
      <pc:docMkLst>
        <pc:docMk/>
      </pc:docMkLst>
      <pc:sldChg chg="modSp">
        <pc:chgData name="Konstantin Volodin" userId="S::konstantin.volodin@mail.mcgill.ca::1757da45-b786-424e-99a5-54ef5305e0e2" providerId="AD" clId="Web-{BDFFE9E7-0598-88DC-844C-6D3364291B6C}" dt="2023-04-27T17:24:01.570" v="1" actId="20577"/>
        <pc:sldMkLst>
          <pc:docMk/>
          <pc:sldMk cId="3730617808" sldId="286"/>
        </pc:sldMkLst>
        <pc:spChg chg="mod">
          <ac:chgData name="Konstantin Volodin" userId="S::konstantin.volodin@mail.mcgill.ca::1757da45-b786-424e-99a5-54ef5305e0e2" providerId="AD" clId="Web-{BDFFE9E7-0598-88DC-844C-6D3364291B6C}" dt="2023-04-27T17:24:01.570" v="1" actId="20577"/>
          <ac:spMkLst>
            <pc:docMk/>
            <pc:sldMk cId="3730617808" sldId="286"/>
            <ac:spMk id="6" creationId="{4F020587-C7CD-8A72-4567-CF1C0563144D}"/>
          </ac:spMkLst>
        </pc:spChg>
      </pc:sldChg>
    </pc:docChg>
  </pc:docChgLst>
  <pc:docChgLst>
    <pc:chgData name="Konstantin Volodin" userId="S::konstantin.volodin@mail.mcgill.ca::1757da45-b786-424e-99a5-54ef5305e0e2" providerId="AD" clId="Web-{26786027-B57D-CAF0-916A-971055324801}"/>
    <pc:docChg chg="addSld delSld">
      <pc:chgData name="Konstantin Volodin" userId="S::konstantin.volodin@mail.mcgill.ca::1757da45-b786-424e-99a5-54ef5305e0e2" providerId="AD" clId="Web-{26786027-B57D-CAF0-916A-971055324801}" dt="2023-04-27T03:12:12.414" v="1"/>
      <pc:docMkLst>
        <pc:docMk/>
      </pc:docMkLst>
      <pc:sldChg chg="new del">
        <pc:chgData name="Konstantin Volodin" userId="S::konstantin.volodin@mail.mcgill.ca::1757da45-b786-424e-99a5-54ef5305e0e2" providerId="AD" clId="Web-{26786027-B57D-CAF0-916A-971055324801}" dt="2023-04-27T03:12:12.414" v="1"/>
        <pc:sldMkLst>
          <pc:docMk/>
          <pc:sldMk cId="954223668" sldId="291"/>
        </pc:sldMkLst>
      </pc:sldChg>
    </pc:docChg>
  </pc:docChgLst>
  <pc:docChgLst>
    <pc:chgData name="Konstantin Volodin" userId="1757da45-b786-424e-99a5-54ef5305e0e2" providerId="ADAL" clId="{1D315F8D-9B14-524A-A347-D4FF5DF96EAA}"/>
    <pc:docChg chg="undo custSel addSld delSld modSld">
      <pc:chgData name="Konstantin Volodin" userId="1757da45-b786-424e-99a5-54ef5305e0e2" providerId="ADAL" clId="{1D315F8D-9B14-524A-A347-D4FF5DF96EAA}" dt="2023-04-27T15:46:35.290" v="2126" actId="113"/>
      <pc:docMkLst>
        <pc:docMk/>
      </pc:docMkLst>
      <pc:sldChg chg="addSp delSp modSp mod">
        <pc:chgData name="Konstantin Volodin" userId="1757da45-b786-424e-99a5-54ef5305e0e2" providerId="ADAL" clId="{1D315F8D-9B14-524A-A347-D4FF5DF96EAA}" dt="2023-04-27T05:11:02.263" v="1159" actId="1076"/>
        <pc:sldMkLst>
          <pc:docMk/>
          <pc:sldMk cId="3730617808" sldId="286"/>
        </pc:sldMkLst>
        <pc:spChg chg="del mod">
          <ac:chgData name="Konstantin Volodin" userId="1757da45-b786-424e-99a5-54ef5305e0e2" providerId="ADAL" clId="{1D315F8D-9B14-524A-A347-D4FF5DF96EAA}" dt="2023-04-27T03:15:32.979" v="6" actId="478"/>
          <ac:spMkLst>
            <pc:docMk/>
            <pc:sldMk cId="3730617808" sldId="286"/>
            <ac:spMk id="2" creationId="{1A9C0141-5283-D9B9-1C2A-05C31D1F0BA5}"/>
          </ac:spMkLst>
        </pc:spChg>
        <pc:spChg chg="add del mod">
          <ac:chgData name="Konstantin Volodin" userId="1757da45-b786-424e-99a5-54ef5305e0e2" providerId="ADAL" clId="{1D315F8D-9B14-524A-A347-D4FF5DF96EAA}" dt="2023-04-27T03:15:24.269" v="2"/>
          <ac:spMkLst>
            <pc:docMk/>
            <pc:sldMk cId="3730617808" sldId="286"/>
            <ac:spMk id="3" creationId="{820F2D73-F2F9-4516-6BDB-DADF37EA9870}"/>
          </ac:spMkLst>
        </pc:spChg>
        <pc:spChg chg="add del mod">
          <ac:chgData name="Konstantin Volodin" userId="1757da45-b786-424e-99a5-54ef5305e0e2" providerId="ADAL" clId="{1D315F8D-9B14-524A-A347-D4FF5DF96EAA}" dt="2023-04-27T03:15:30.389" v="4"/>
          <ac:spMkLst>
            <pc:docMk/>
            <pc:sldMk cId="3730617808" sldId="286"/>
            <ac:spMk id="4" creationId="{4D72C26F-8014-BEA0-0C3F-49B11EF7CD99}"/>
          </ac:spMkLst>
        </pc:spChg>
        <pc:spChg chg="add del mod">
          <ac:chgData name="Konstantin Volodin" userId="1757da45-b786-424e-99a5-54ef5305e0e2" providerId="ADAL" clId="{1D315F8D-9B14-524A-A347-D4FF5DF96EAA}" dt="2023-04-27T03:15:34.255" v="8"/>
          <ac:spMkLst>
            <pc:docMk/>
            <pc:sldMk cId="3730617808" sldId="286"/>
            <ac:spMk id="5" creationId="{EE9F8A1F-64B7-8A96-C491-70C3632F99A9}"/>
          </ac:spMkLst>
        </pc:spChg>
        <pc:spChg chg="add mod">
          <ac:chgData name="Konstantin Volodin" userId="1757da45-b786-424e-99a5-54ef5305e0e2" providerId="ADAL" clId="{1D315F8D-9B14-524A-A347-D4FF5DF96EAA}" dt="2023-04-27T04:43:14.489" v="957" actId="20577"/>
          <ac:spMkLst>
            <pc:docMk/>
            <pc:sldMk cId="3730617808" sldId="286"/>
            <ac:spMk id="6" creationId="{4F020587-C7CD-8A72-4567-CF1C0563144D}"/>
          </ac:spMkLst>
        </pc:spChg>
        <pc:spChg chg="add mod">
          <ac:chgData name="Konstantin Volodin" userId="1757da45-b786-424e-99a5-54ef5305e0e2" providerId="ADAL" clId="{1D315F8D-9B14-524A-A347-D4FF5DF96EAA}" dt="2023-04-27T05:10:58.585" v="1158" actId="20577"/>
          <ac:spMkLst>
            <pc:docMk/>
            <pc:sldMk cId="3730617808" sldId="286"/>
            <ac:spMk id="7" creationId="{0FC4626B-2BC6-ADE5-4DB0-CE9924B6CF5E}"/>
          </ac:spMkLst>
        </pc:spChg>
        <pc:spChg chg="mod">
          <ac:chgData name="Konstantin Volodin" userId="1757da45-b786-424e-99a5-54ef5305e0e2" providerId="ADAL" clId="{1D315F8D-9B14-524A-A347-D4FF5DF96EAA}" dt="2023-04-27T03:15:56.370" v="12" actId="167"/>
          <ac:spMkLst>
            <pc:docMk/>
            <pc:sldMk cId="3730617808" sldId="286"/>
            <ac:spMk id="22" creationId="{15FBD9D3-C857-5A91-6A6C-9686233F4022}"/>
          </ac:spMkLst>
        </pc:spChg>
        <pc:picChg chg="add del mod">
          <ac:chgData name="Konstantin Volodin" userId="1757da45-b786-424e-99a5-54ef5305e0e2" providerId="ADAL" clId="{1D315F8D-9B14-524A-A347-D4FF5DF96EAA}" dt="2023-04-27T04:38:46.520" v="808" actId="478"/>
          <ac:picMkLst>
            <pc:docMk/>
            <pc:sldMk cId="3730617808" sldId="286"/>
            <ac:picMk id="9" creationId="{F2FFB09B-6E65-6395-69E5-80C0A7D726E3}"/>
          </ac:picMkLst>
        </pc:picChg>
        <pc:picChg chg="add mod">
          <ac:chgData name="Konstantin Volodin" userId="1757da45-b786-424e-99a5-54ef5305e0e2" providerId="ADAL" clId="{1D315F8D-9B14-524A-A347-D4FF5DF96EAA}" dt="2023-04-27T04:47:55.254" v="976" actId="1036"/>
          <ac:picMkLst>
            <pc:docMk/>
            <pc:sldMk cId="3730617808" sldId="286"/>
            <ac:picMk id="12" creationId="{91A628E6-38DD-43FA-010A-5F73AFE00AED}"/>
          </ac:picMkLst>
        </pc:picChg>
        <pc:picChg chg="add mod">
          <ac:chgData name="Konstantin Volodin" userId="1757da45-b786-424e-99a5-54ef5305e0e2" providerId="ADAL" clId="{1D315F8D-9B14-524A-A347-D4FF5DF96EAA}" dt="2023-04-27T05:11:02.263" v="1159" actId="1076"/>
          <ac:picMkLst>
            <pc:docMk/>
            <pc:sldMk cId="3730617808" sldId="286"/>
            <ac:picMk id="14" creationId="{27749D7F-07C0-308B-B8E1-F583E28A356D}"/>
          </ac:picMkLst>
        </pc:picChg>
      </pc:sldChg>
      <pc:sldChg chg="addSp delSp modSp mod">
        <pc:chgData name="Konstantin Volodin" userId="1757da45-b786-424e-99a5-54ef5305e0e2" providerId="ADAL" clId="{1D315F8D-9B14-524A-A347-D4FF5DF96EAA}" dt="2023-04-27T15:46:35.290" v="2126" actId="113"/>
        <pc:sldMkLst>
          <pc:docMk/>
          <pc:sldMk cId="1685371767" sldId="287"/>
        </pc:sldMkLst>
        <pc:spChg chg="del mod">
          <ac:chgData name="Konstantin Volodin" userId="1757da45-b786-424e-99a5-54ef5305e0e2" providerId="ADAL" clId="{1D315F8D-9B14-524A-A347-D4FF5DF96EAA}" dt="2023-04-27T14:52:01.068" v="1163" actId="478"/>
          <ac:spMkLst>
            <pc:docMk/>
            <pc:sldMk cId="1685371767" sldId="287"/>
            <ac:spMk id="2" creationId="{1A9C0141-5283-D9B9-1C2A-05C31D1F0BA5}"/>
          </ac:spMkLst>
        </pc:spChg>
        <pc:spChg chg="add mod">
          <ac:chgData name="Konstantin Volodin" userId="1757da45-b786-424e-99a5-54ef5305e0e2" providerId="ADAL" clId="{1D315F8D-9B14-524A-A347-D4FF5DF96EAA}" dt="2023-04-27T15:46:35.290" v="2126" actId="113"/>
          <ac:spMkLst>
            <pc:docMk/>
            <pc:sldMk cId="1685371767" sldId="287"/>
            <ac:spMk id="3" creationId="{8A1488E9-82A7-20D8-E4A5-2B4DB4E4FA8D}"/>
          </ac:spMkLst>
        </pc:spChg>
        <pc:spChg chg="add mod">
          <ac:chgData name="Konstantin Volodin" userId="1757da45-b786-424e-99a5-54ef5305e0e2" providerId="ADAL" clId="{1D315F8D-9B14-524A-A347-D4FF5DF96EAA}" dt="2023-04-27T15:45:45.602" v="2125" actId="1076"/>
          <ac:spMkLst>
            <pc:docMk/>
            <pc:sldMk cId="1685371767" sldId="287"/>
            <ac:spMk id="7" creationId="{667F161E-6B23-C3CE-AEB9-531DB40273DD}"/>
          </ac:spMkLst>
        </pc:spChg>
        <pc:spChg chg="mod">
          <ac:chgData name="Konstantin Volodin" userId="1757da45-b786-424e-99a5-54ef5305e0e2" providerId="ADAL" clId="{1D315F8D-9B14-524A-A347-D4FF5DF96EAA}" dt="2023-04-27T05:11:16.261" v="1160" actId="1076"/>
          <ac:spMkLst>
            <pc:docMk/>
            <pc:sldMk cId="1685371767" sldId="287"/>
            <ac:spMk id="22" creationId="{15FBD9D3-C857-5A91-6A6C-9686233F4022}"/>
          </ac:spMkLst>
        </pc:spChg>
        <pc:picChg chg="add del mod">
          <ac:chgData name="Konstantin Volodin" userId="1757da45-b786-424e-99a5-54ef5305e0e2" providerId="ADAL" clId="{1D315F8D-9B14-524A-A347-D4FF5DF96EAA}" dt="2023-04-27T15:43:45.504" v="1887" actId="478"/>
          <ac:picMkLst>
            <pc:docMk/>
            <pc:sldMk cId="1685371767" sldId="287"/>
            <ac:picMk id="4" creationId="{200035BE-8306-E850-CAA1-A0004DA55DDF}"/>
          </ac:picMkLst>
        </pc:picChg>
        <pc:picChg chg="add del mod">
          <ac:chgData name="Konstantin Volodin" userId="1757da45-b786-424e-99a5-54ef5305e0e2" providerId="ADAL" clId="{1D315F8D-9B14-524A-A347-D4FF5DF96EAA}" dt="2023-04-27T15:17:47.012" v="1836" actId="478"/>
          <ac:picMkLst>
            <pc:docMk/>
            <pc:sldMk cId="1685371767" sldId="287"/>
            <ac:picMk id="5" creationId="{D5B55E6C-BE5A-DAA9-D9AC-58E3D5E1285F}"/>
          </ac:picMkLst>
        </pc:picChg>
        <pc:picChg chg="add mod">
          <ac:chgData name="Konstantin Volodin" userId="1757da45-b786-424e-99a5-54ef5305e0e2" providerId="ADAL" clId="{1D315F8D-9B14-524A-A347-D4FF5DF96EAA}" dt="2023-04-27T15:43:59.066" v="1895" actId="1076"/>
          <ac:picMkLst>
            <pc:docMk/>
            <pc:sldMk cId="1685371767" sldId="287"/>
            <ac:picMk id="6" creationId="{373DAF04-F824-4368-29CA-A3C05F2FE66A}"/>
          </ac:picMkLst>
        </pc:picChg>
        <pc:picChg chg="add del mod">
          <ac:chgData name="Konstantin Volodin" userId="1757da45-b786-424e-99a5-54ef5305e0e2" providerId="ADAL" clId="{1D315F8D-9B14-524A-A347-D4FF5DF96EAA}" dt="2023-04-27T15:18:07.684" v="1841" actId="478"/>
          <ac:picMkLst>
            <pc:docMk/>
            <pc:sldMk cId="1685371767" sldId="287"/>
            <ac:picMk id="7" creationId="{9CC8942B-B6C9-D04B-0604-22E36887347C}"/>
          </ac:picMkLst>
        </pc:picChg>
        <pc:picChg chg="add del mod">
          <ac:chgData name="Konstantin Volodin" userId="1757da45-b786-424e-99a5-54ef5305e0e2" providerId="ADAL" clId="{1D315F8D-9B14-524A-A347-D4FF5DF96EAA}" dt="2023-04-27T15:43:17.246" v="1877" actId="478"/>
          <ac:picMkLst>
            <pc:docMk/>
            <pc:sldMk cId="1685371767" sldId="287"/>
            <ac:picMk id="9" creationId="{CEA85BD2-A810-3DD0-AD43-5454E74615DC}"/>
          </ac:picMkLst>
        </pc:picChg>
      </pc:sldChg>
      <pc:sldChg chg="addSp delSp modSp new add del mod">
        <pc:chgData name="Konstantin Volodin" userId="1757da45-b786-424e-99a5-54ef5305e0e2" providerId="ADAL" clId="{1D315F8D-9B14-524A-A347-D4FF5DF96EAA}" dt="2023-04-27T03:16:22.503" v="21" actId="2696"/>
        <pc:sldMkLst>
          <pc:docMk/>
          <pc:sldMk cId="2340900414" sldId="291"/>
        </pc:sldMkLst>
        <pc:spChg chg="del">
          <ac:chgData name="Konstantin Volodin" userId="1757da45-b786-424e-99a5-54ef5305e0e2" providerId="ADAL" clId="{1D315F8D-9B14-524A-A347-D4FF5DF96EAA}" dt="2023-04-27T03:15:50.960" v="11" actId="478"/>
          <ac:spMkLst>
            <pc:docMk/>
            <pc:sldMk cId="2340900414" sldId="291"/>
            <ac:spMk id="2" creationId="{EC13E502-7147-AD8D-A62F-B9399C05824F}"/>
          </ac:spMkLst>
        </pc:spChg>
        <pc:spChg chg="add del mod">
          <ac:chgData name="Konstantin Volodin" userId="1757da45-b786-424e-99a5-54ef5305e0e2" providerId="ADAL" clId="{1D315F8D-9B14-524A-A347-D4FF5DF96EAA}" dt="2023-04-27T03:15:49.553" v="10"/>
          <ac:spMkLst>
            <pc:docMk/>
            <pc:sldMk cId="2340900414" sldId="291"/>
            <ac:spMk id="5" creationId="{C2496F5B-5AC1-011E-2DE4-FDDAC4FAF68C}"/>
          </ac:spMkLst>
        </pc:spChg>
        <pc:spChg chg="add del mod">
          <ac:chgData name="Konstantin Volodin" userId="1757da45-b786-424e-99a5-54ef5305e0e2" providerId="ADAL" clId="{1D315F8D-9B14-524A-A347-D4FF5DF96EAA}" dt="2023-04-27T03:15:59.667" v="14"/>
          <ac:spMkLst>
            <pc:docMk/>
            <pc:sldMk cId="2340900414" sldId="291"/>
            <ac:spMk id="6" creationId="{53CDA6B5-D38B-4AB8-E101-E8E48AE1073C}"/>
          </ac:spMkLst>
        </pc:spChg>
        <pc:spChg chg="add del mod">
          <ac:chgData name="Konstantin Volodin" userId="1757da45-b786-424e-99a5-54ef5305e0e2" providerId="ADAL" clId="{1D315F8D-9B14-524A-A347-D4FF5DF96EAA}" dt="2023-04-27T03:15:59.667" v="14"/>
          <ac:spMkLst>
            <pc:docMk/>
            <pc:sldMk cId="2340900414" sldId="291"/>
            <ac:spMk id="7" creationId="{085611BD-1572-E00E-BF61-B7C252231223}"/>
          </ac:spMkLst>
        </pc:spChg>
      </pc:sldChg>
    </pc:docChg>
  </pc:docChgLst>
  <pc:docChgLst>
    <pc:chgData name="Rohana Habib" userId="ca9c5532-e60a-4d00-8d52-be72101564ee" providerId="ADAL" clId="{0EC230E4-2309-45F1-B5F0-6E19D44C2C58}"/>
    <pc:docChg chg="undo custSel modSld">
      <pc:chgData name="Rohana Habib" userId="ca9c5532-e60a-4d00-8d52-be72101564ee" providerId="ADAL" clId="{0EC230E4-2309-45F1-B5F0-6E19D44C2C58}" dt="2023-04-26T20:28:29.826" v="359" actId="1036"/>
      <pc:docMkLst>
        <pc:docMk/>
      </pc:docMkLst>
      <pc:sldChg chg="addSp delSp modSp mod">
        <pc:chgData name="Rohana Habib" userId="ca9c5532-e60a-4d00-8d52-be72101564ee" providerId="ADAL" clId="{0EC230E4-2309-45F1-B5F0-6E19D44C2C58}" dt="2023-04-26T20:28:29.826" v="359" actId="1036"/>
        <pc:sldMkLst>
          <pc:docMk/>
          <pc:sldMk cId="3889074291" sldId="262"/>
        </pc:sldMkLst>
        <pc:spChg chg="mod">
          <ac:chgData name="Rohana Habib" userId="ca9c5532-e60a-4d00-8d52-be72101564ee" providerId="ADAL" clId="{0EC230E4-2309-45F1-B5F0-6E19D44C2C58}" dt="2023-04-26T20:01:00.445" v="162" actId="20577"/>
          <ac:spMkLst>
            <pc:docMk/>
            <pc:sldMk cId="3889074291" sldId="262"/>
            <ac:spMk id="2" creationId="{9C71D229-E3C7-B2C5-522D-079EBDF058C5}"/>
          </ac:spMkLst>
        </pc:spChg>
        <pc:spChg chg="del">
          <ac:chgData name="Rohana Habib" userId="ca9c5532-e60a-4d00-8d52-be72101564ee" providerId="ADAL" clId="{0EC230E4-2309-45F1-B5F0-6E19D44C2C58}" dt="2023-04-26T20:01:04.137" v="163" actId="478"/>
          <ac:spMkLst>
            <pc:docMk/>
            <pc:sldMk cId="3889074291" sldId="262"/>
            <ac:spMk id="3" creationId="{D69E28AE-BB86-9412-40C2-B46A3CCC5FD3}"/>
          </ac:spMkLst>
        </pc:spChg>
        <pc:spChg chg="add del mod">
          <ac:chgData name="Rohana Habib" userId="ca9c5532-e60a-4d00-8d52-be72101564ee" providerId="ADAL" clId="{0EC230E4-2309-45F1-B5F0-6E19D44C2C58}" dt="2023-04-26T20:01:08.200" v="164" actId="478"/>
          <ac:spMkLst>
            <pc:docMk/>
            <pc:sldMk cId="3889074291" sldId="262"/>
            <ac:spMk id="5" creationId="{CD93CBE7-87AD-4FBF-DB64-73A929B9EAD2}"/>
          </ac:spMkLst>
        </pc:spChg>
        <pc:spChg chg="add mod">
          <ac:chgData name="Rohana Habib" userId="ca9c5532-e60a-4d00-8d52-be72101564ee" providerId="ADAL" clId="{0EC230E4-2309-45F1-B5F0-6E19D44C2C58}" dt="2023-04-26T20:27:59.795" v="349" actId="1036"/>
          <ac:spMkLst>
            <pc:docMk/>
            <pc:sldMk cId="3889074291" sldId="262"/>
            <ac:spMk id="6" creationId="{76A9CFF3-A281-E8F3-AB35-A8609B340D71}"/>
          </ac:spMkLst>
        </pc:spChg>
        <pc:spChg chg="add mod">
          <ac:chgData name="Rohana Habib" userId="ca9c5532-e60a-4d00-8d52-be72101564ee" providerId="ADAL" clId="{0EC230E4-2309-45F1-B5F0-6E19D44C2C58}" dt="2023-04-26T20:28:29.826" v="359" actId="1036"/>
          <ac:spMkLst>
            <pc:docMk/>
            <pc:sldMk cId="3889074291" sldId="262"/>
            <ac:spMk id="7" creationId="{24C7E064-5933-AF51-8815-C9C8E9EB4C76}"/>
          </ac:spMkLst>
        </pc:spChg>
        <pc:spChg chg="add mod">
          <ac:chgData name="Rohana Habib" userId="ca9c5532-e60a-4d00-8d52-be72101564ee" providerId="ADAL" clId="{0EC230E4-2309-45F1-B5F0-6E19D44C2C58}" dt="2023-04-26T20:28:24.129" v="351" actId="255"/>
          <ac:spMkLst>
            <pc:docMk/>
            <pc:sldMk cId="3889074291" sldId="262"/>
            <ac:spMk id="9" creationId="{3B603A69-E42A-8720-DA0E-61B5A9D01D2A}"/>
          </ac:spMkLst>
        </pc:spChg>
        <pc:spChg chg="add mod">
          <ac:chgData name="Rohana Habib" userId="ca9c5532-e60a-4d00-8d52-be72101564ee" providerId="ADAL" clId="{0EC230E4-2309-45F1-B5F0-6E19D44C2C58}" dt="2023-04-26T20:28:29.826" v="359" actId="1036"/>
          <ac:spMkLst>
            <pc:docMk/>
            <pc:sldMk cId="3889074291" sldId="262"/>
            <ac:spMk id="10" creationId="{58DC2553-DC19-BC5C-F2E3-C0DC25845DE9}"/>
          </ac:spMkLst>
        </pc:spChg>
      </pc:sldChg>
      <pc:sldChg chg="addSp delSp modSp mod">
        <pc:chgData name="Rohana Habib" userId="ca9c5532-e60a-4d00-8d52-be72101564ee" providerId="ADAL" clId="{0EC230E4-2309-45F1-B5F0-6E19D44C2C58}" dt="2023-04-26T20:06:16.544" v="260" actId="478"/>
        <pc:sldMkLst>
          <pc:docMk/>
          <pc:sldMk cId="2275104391" sldId="263"/>
        </pc:sldMkLst>
        <pc:spChg chg="del">
          <ac:chgData name="Rohana Habib" userId="ca9c5532-e60a-4d00-8d52-be72101564ee" providerId="ADAL" clId="{0EC230E4-2309-45F1-B5F0-6E19D44C2C58}" dt="2023-04-26T20:06:16.544" v="260" actId="478"/>
          <ac:spMkLst>
            <pc:docMk/>
            <pc:sldMk cId="2275104391" sldId="263"/>
            <ac:spMk id="3" creationId="{E92CF47C-AE3D-6123-47A9-BDB8B5A7EBE0}"/>
          </ac:spMkLst>
        </pc:spChg>
        <pc:spChg chg="add mod">
          <ac:chgData name="Rohana Habib" userId="ca9c5532-e60a-4d00-8d52-be72101564ee" providerId="ADAL" clId="{0EC230E4-2309-45F1-B5F0-6E19D44C2C58}" dt="2023-04-26T20:06:16.544" v="260" actId="478"/>
          <ac:spMkLst>
            <pc:docMk/>
            <pc:sldMk cId="2275104391" sldId="263"/>
            <ac:spMk id="5" creationId="{DD2C4F38-48AC-870E-10C1-FD59E28B64A7}"/>
          </ac:spMkLst>
        </pc:spChg>
      </pc:sldChg>
      <pc:sldChg chg="addSp delSp modSp mod">
        <pc:chgData name="Rohana Habib" userId="ca9c5532-e60a-4d00-8d52-be72101564ee" providerId="ADAL" clId="{0EC230E4-2309-45F1-B5F0-6E19D44C2C58}" dt="2023-04-26T19:52:37.238" v="137" actId="1036"/>
        <pc:sldMkLst>
          <pc:docMk/>
          <pc:sldMk cId="939798126" sldId="271"/>
        </pc:sldMkLst>
        <pc:spChg chg="add del mod">
          <ac:chgData name="Rohana Habib" userId="ca9c5532-e60a-4d00-8d52-be72101564ee" providerId="ADAL" clId="{0EC230E4-2309-45F1-B5F0-6E19D44C2C58}" dt="2023-04-26T19:02:16.468" v="3" actId="478"/>
          <ac:spMkLst>
            <pc:docMk/>
            <pc:sldMk cId="939798126" sldId="271"/>
            <ac:spMk id="3" creationId="{57B1B2B5-5268-42F3-A6CB-362F14FB03B4}"/>
          </ac:spMkLst>
        </pc:spChg>
        <pc:spChg chg="add mod">
          <ac:chgData name="Rohana Habib" userId="ca9c5532-e60a-4d00-8d52-be72101564ee" providerId="ADAL" clId="{0EC230E4-2309-45F1-B5F0-6E19D44C2C58}" dt="2023-04-26T19:52:37.238" v="137" actId="1036"/>
          <ac:spMkLst>
            <pc:docMk/>
            <pc:sldMk cId="939798126" sldId="271"/>
            <ac:spMk id="8" creationId="{33A0DF4E-61F6-39BE-ACD4-684CF785B6BA}"/>
          </ac:spMkLst>
        </pc:spChg>
        <pc:spChg chg="add mod">
          <ac:chgData name="Rohana Habib" userId="ca9c5532-e60a-4d00-8d52-be72101564ee" providerId="ADAL" clId="{0EC230E4-2309-45F1-B5F0-6E19D44C2C58}" dt="2023-04-26T19:52:37.238" v="137" actId="1036"/>
          <ac:spMkLst>
            <pc:docMk/>
            <pc:sldMk cId="939798126" sldId="271"/>
            <ac:spMk id="10" creationId="{1C7F83E8-84AD-48E6-E9F7-BB4C4357B39C}"/>
          </ac:spMkLst>
        </pc:spChg>
        <pc:spChg chg="add mod">
          <ac:chgData name="Rohana Habib" userId="ca9c5532-e60a-4d00-8d52-be72101564ee" providerId="ADAL" clId="{0EC230E4-2309-45F1-B5F0-6E19D44C2C58}" dt="2023-04-26T19:52:37.238" v="137" actId="1036"/>
          <ac:spMkLst>
            <pc:docMk/>
            <pc:sldMk cId="939798126" sldId="271"/>
            <ac:spMk id="11" creationId="{97434829-27D4-A1D9-320C-F0D72A0625BF}"/>
          </ac:spMkLst>
        </pc:spChg>
        <pc:spChg chg="add mod">
          <ac:chgData name="Rohana Habib" userId="ca9c5532-e60a-4d00-8d52-be72101564ee" providerId="ADAL" clId="{0EC230E4-2309-45F1-B5F0-6E19D44C2C58}" dt="2023-04-26T19:52:37.238" v="137" actId="1036"/>
          <ac:spMkLst>
            <pc:docMk/>
            <pc:sldMk cId="939798126" sldId="271"/>
            <ac:spMk id="12" creationId="{D86BFCEA-8676-8DA7-83A3-ED5299074DDA}"/>
          </ac:spMkLst>
        </pc:spChg>
        <pc:picChg chg="del mod">
          <ac:chgData name="Rohana Habib" userId="ca9c5532-e60a-4d00-8d52-be72101564ee" providerId="ADAL" clId="{0EC230E4-2309-45F1-B5F0-6E19D44C2C58}" dt="2023-04-26T19:02:18.180" v="4" actId="21"/>
          <ac:picMkLst>
            <pc:docMk/>
            <pc:sldMk cId="939798126" sldId="271"/>
            <ac:picMk id="4" creationId="{3062E043-50C8-A141-DB00-1302904F9A2C}"/>
          </ac:picMkLst>
        </pc:picChg>
        <pc:picChg chg="add mod">
          <ac:chgData name="Rohana Habib" userId="ca9c5532-e60a-4d00-8d52-be72101564ee" providerId="ADAL" clId="{0EC230E4-2309-45F1-B5F0-6E19D44C2C58}" dt="2023-04-26T19:52:37.238" v="137" actId="1036"/>
          <ac:picMkLst>
            <pc:docMk/>
            <pc:sldMk cId="939798126" sldId="271"/>
            <ac:picMk id="6" creationId="{9A7482C8-BD60-2329-1448-94248948CD88}"/>
          </ac:picMkLst>
        </pc:picChg>
      </pc:sldChg>
    </pc:docChg>
  </pc:docChgLst>
  <pc:docChgLst>
    <pc:chgData name="Tyler Nagano" userId="5ad02750-d61c-4acc-8a63-72adcc9f4d81" providerId="ADAL" clId="{C875A013-E1A8-4A6E-A927-41BEA3FD80E8}"/>
    <pc:docChg chg="custSel addSld delSld modSld sldOrd">
      <pc:chgData name="Tyler Nagano" userId="5ad02750-d61c-4acc-8a63-72adcc9f4d81" providerId="ADAL" clId="{C875A013-E1A8-4A6E-A927-41BEA3FD80E8}" dt="2023-04-26T19:06:37.777" v="772" actId="20577"/>
      <pc:docMkLst>
        <pc:docMk/>
      </pc:docMkLst>
      <pc:sldChg chg="modSp new mod">
        <pc:chgData name="Tyler Nagano" userId="5ad02750-d61c-4acc-8a63-72adcc9f4d81" providerId="ADAL" clId="{C875A013-E1A8-4A6E-A927-41BEA3FD80E8}" dt="2023-04-26T17:02:12.540" v="54" actId="20577"/>
        <pc:sldMkLst>
          <pc:docMk/>
          <pc:sldMk cId="1624407835" sldId="257"/>
        </pc:sldMkLst>
        <pc:spChg chg="mod">
          <ac:chgData name="Tyler Nagano" userId="5ad02750-d61c-4acc-8a63-72adcc9f4d81" providerId="ADAL" clId="{C875A013-E1A8-4A6E-A927-41BEA3FD80E8}" dt="2023-04-26T17:02:12.540" v="54" actId="20577"/>
          <ac:spMkLst>
            <pc:docMk/>
            <pc:sldMk cId="1624407835" sldId="257"/>
            <ac:spMk id="2" creationId="{B86DDDD8-7A7B-FCBC-7977-1181C2D276AC}"/>
          </ac:spMkLst>
        </pc:spChg>
      </pc:sldChg>
      <pc:sldChg chg="modSp add mod">
        <pc:chgData name="Tyler Nagano" userId="5ad02750-d61c-4acc-8a63-72adcc9f4d81" providerId="ADAL" clId="{C875A013-E1A8-4A6E-A927-41BEA3FD80E8}" dt="2023-04-26T17:02:17.073" v="58" actId="20577"/>
        <pc:sldMkLst>
          <pc:docMk/>
          <pc:sldMk cId="1534134721" sldId="258"/>
        </pc:sldMkLst>
        <pc:spChg chg="mod">
          <ac:chgData name="Tyler Nagano" userId="5ad02750-d61c-4acc-8a63-72adcc9f4d81" providerId="ADAL" clId="{C875A013-E1A8-4A6E-A927-41BEA3FD80E8}" dt="2023-04-26T17:02:17.073" v="58" actId="20577"/>
          <ac:spMkLst>
            <pc:docMk/>
            <pc:sldMk cId="1534134721" sldId="258"/>
            <ac:spMk id="2" creationId="{B86DDDD8-7A7B-FCBC-7977-1181C2D276AC}"/>
          </ac:spMkLst>
        </pc:spChg>
      </pc:sldChg>
      <pc:sldChg chg="modSp new mod">
        <pc:chgData name="Tyler Nagano" userId="5ad02750-d61c-4acc-8a63-72adcc9f4d81" providerId="ADAL" clId="{C875A013-E1A8-4A6E-A927-41BEA3FD80E8}" dt="2023-04-26T17:02:03.083" v="50" actId="20577"/>
        <pc:sldMkLst>
          <pc:docMk/>
          <pc:sldMk cId="1745256098" sldId="259"/>
        </pc:sldMkLst>
        <pc:spChg chg="mod">
          <ac:chgData name="Tyler Nagano" userId="5ad02750-d61c-4acc-8a63-72adcc9f4d81" providerId="ADAL" clId="{C875A013-E1A8-4A6E-A927-41BEA3FD80E8}" dt="2023-04-26T17:02:03.083" v="50" actId="20577"/>
          <ac:spMkLst>
            <pc:docMk/>
            <pc:sldMk cId="1745256098" sldId="259"/>
            <ac:spMk id="2" creationId="{3469EFCF-214B-CD86-DB9B-1B84A3D0AEF5}"/>
          </ac:spMkLst>
        </pc:spChg>
      </pc:sldChg>
      <pc:sldChg chg="modSp add mod">
        <pc:chgData name="Tyler Nagano" userId="5ad02750-d61c-4acc-8a63-72adcc9f4d81" providerId="ADAL" clId="{C875A013-E1A8-4A6E-A927-41BEA3FD80E8}" dt="2023-04-26T17:02:24.233" v="61" actId="20577"/>
        <pc:sldMkLst>
          <pc:docMk/>
          <pc:sldMk cId="1441295672" sldId="260"/>
        </pc:sldMkLst>
        <pc:spChg chg="mod">
          <ac:chgData name="Tyler Nagano" userId="5ad02750-d61c-4acc-8a63-72adcc9f4d81" providerId="ADAL" clId="{C875A013-E1A8-4A6E-A927-41BEA3FD80E8}" dt="2023-04-26T17:02:24.233" v="61" actId="20577"/>
          <ac:spMkLst>
            <pc:docMk/>
            <pc:sldMk cId="1441295672" sldId="260"/>
            <ac:spMk id="2" creationId="{B86DDDD8-7A7B-FCBC-7977-1181C2D276AC}"/>
          </ac:spMkLst>
        </pc:spChg>
      </pc:sldChg>
      <pc:sldChg chg="modSp new mod">
        <pc:chgData name="Tyler Nagano" userId="5ad02750-d61c-4acc-8a63-72adcc9f4d81" providerId="ADAL" clId="{C875A013-E1A8-4A6E-A927-41BEA3FD80E8}" dt="2023-04-26T17:02:39.364" v="74" actId="20577"/>
        <pc:sldMkLst>
          <pc:docMk/>
          <pc:sldMk cId="2836386381" sldId="261"/>
        </pc:sldMkLst>
        <pc:spChg chg="mod">
          <ac:chgData name="Tyler Nagano" userId="5ad02750-d61c-4acc-8a63-72adcc9f4d81" providerId="ADAL" clId="{C875A013-E1A8-4A6E-A927-41BEA3FD80E8}" dt="2023-04-26T17:02:39.364" v="74" actId="20577"/>
          <ac:spMkLst>
            <pc:docMk/>
            <pc:sldMk cId="2836386381" sldId="261"/>
            <ac:spMk id="2" creationId="{746B8196-C292-AD5C-3A19-E5BF3B1FA487}"/>
          </ac:spMkLst>
        </pc:spChg>
      </pc:sldChg>
      <pc:sldChg chg="modSp new mod">
        <pc:chgData name="Tyler Nagano" userId="5ad02750-d61c-4acc-8a63-72adcc9f4d81" providerId="ADAL" clId="{C875A013-E1A8-4A6E-A927-41BEA3FD80E8}" dt="2023-04-26T17:09:40.155" v="166" actId="20577"/>
        <pc:sldMkLst>
          <pc:docMk/>
          <pc:sldMk cId="3889074291" sldId="262"/>
        </pc:sldMkLst>
        <pc:spChg chg="mod">
          <ac:chgData name="Tyler Nagano" userId="5ad02750-d61c-4acc-8a63-72adcc9f4d81" providerId="ADAL" clId="{C875A013-E1A8-4A6E-A927-41BEA3FD80E8}" dt="2023-04-26T17:07:15.969" v="89" actId="20577"/>
          <ac:spMkLst>
            <pc:docMk/>
            <pc:sldMk cId="3889074291" sldId="262"/>
            <ac:spMk id="2" creationId="{9C71D229-E3C7-B2C5-522D-079EBDF058C5}"/>
          </ac:spMkLst>
        </pc:spChg>
        <pc:spChg chg="mod">
          <ac:chgData name="Tyler Nagano" userId="5ad02750-d61c-4acc-8a63-72adcc9f4d81" providerId="ADAL" clId="{C875A013-E1A8-4A6E-A927-41BEA3FD80E8}" dt="2023-04-26T17:09:40.155" v="166" actId="20577"/>
          <ac:spMkLst>
            <pc:docMk/>
            <pc:sldMk cId="3889074291" sldId="262"/>
            <ac:spMk id="3" creationId="{D69E28AE-BB86-9412-40C2-B46A3CCC5FD3}"/>
          </ac:spMkLst>
        </pc:spChg>
      </pc:sldChg>
      <pc:sldChg chg="modSp new mod">
        <pc:chgData name="Tyler Nagano" userId="5ad02750-d61c-4acc-8a63-72adcc9f4d81" providerId="ADAL" clId="{C875A013-E1A8-4A6E-A927-41BEA3FD80E8}" dt="2023-04-26T17:10:00.368" v="221" actId="20577"/>
        <pc:sldMkLst>
          <pc:docMk/>
          <pc:sldMk cId="2275104391" sldId="263"/>
        </pc:sldMkLst>
        <pc:spChg chg="mod">
          <ac:chgData name="Tyler Nagano" userId="5ad02750-d61c-4acc-8a63-72adcc9f4d81" providerId="ADAL" clId="{C875A013-E1A8-4A6E-A927-41BEA3FD80E8}" dt="2023-04-26T17:07:57.563" v="103" actId="20577"/>
          <ac:spMkLst>
            <pc:docMk/>
            <pc:sldMk cId="2275104391" sldId="263"/>
            <ac:spMk id="2" creationId="{08AA216D-A4AF-5D3A-1FFE-CDD6D4A5DCBA}"/>
          </ac:spMkLst>
        </pc:spChg>
        <pc:spChg chg="mod">
          <ac:chgData name="Tyler Nagano" userId="5ad02750-d61c-4acc-8a63-72adcc9f4d81" providerId="ADAL" clId="{C875A013-E1A8-4A6E-A927-41BEA3FD80E8}" dt="2023-04-26T17:10:00.368" v="221" actId="20577"/>
          <ac:spMkLst>
            <pc:docMk/>
            <pc:sldMk cId="2275104391" sldId="263"/>
            <ac:spMk id="3" creationId="{E92CF47C-AE3D-6123-47A9-BDB8B5A7EBE0}"/>
          </ac:spMkLst>
        </pc:spChg>
      </pc:sldChg>
      <pc:sldChg chg="add del">
        <pc:chgData name="Tyler Nagano" userId="5ad02750-d61c-4acc-8a63-72adcc9f4d81" providerId="ADAL" clId="{C875A013-E1A8-4A6E-A927-41BEA3FD80E8}" dt="2023-04-26T17:06:47.367" v="76" actId="47"/>
        <pc:sldMkLst>
          <pc:docMk/>
          <pc:sldMk cId="2745192575" sldId="263"/>
        </pc:sldMkLst>
      </pc:sldChg>
      <pc:sldChg chg="modSp new mod">
        <pc:chgData name="Tyler Nagano" userId="5ad02750-d61c-4acc-8a63-72adcc9f4d81" providerId="ADAL" clId="{C875A013-E1A8-4A6E-A927-41BEA3FD80E8}" dt="2023-04-26T17:10:48.652" v="278" actId="20577"/>
        <pc:sldMkLst>
          <pc:docMk/>
          <pc:sldMk cId="669578373" sldId="264"/>
        </pc:sldMkLst>
        <pc:spChg chg="mod">
          <ac:chgData name="Tyler Nagano" userId="5ad02750-d61c-4acc-8a63-72adcc9f4d81" providerId="ADAL" clId="{C875A013-E1A8-4A6E-A927-41BEA3FD80E8}" dt="2023-04-26T17:08:31.169" v="129" actId="20577"/>
          <ac:spMkLst>
            <pc:docMk/>
            <pc:sldMk cId="669578373" sldId="264"/>
            <ac:spMk id="2" creationId="{129EE9A8-6A50-2E01-9716-B25F1BEEC4E5}"/>
          </ac:spMkLst>
        </pc:spChg>
        <pc:spChg chg="mod">
          <ac:chgData name="Tyler Nagano" userId="5ad02750-d61c-4acc-8a63-72adcc9f4d81" providerId="ADAL" clId="{C875A013-E1A8-4A6E-A927-41BEA3FD80E8}" dt="2023-04-26T17:10:48.652" v="278" actId="20577"/>
          <ac:spMkLst>
            <pc:docMk/>
            <pc:sldMk cId="669578373" sldId="264"/>
            <ac:spMk id="3" creationId="{DDA03567-5EE2-920F-3222-53E892AD8EE2}"/>
          </ac:spMkLst>
        </pc:spChg>
      </pc:sldChg>
      <pc:sldChg chg="modSp new mod">
        <pc:chgData name="Tyler Nagano" userId="5ad02750-d61c-4acc-8a63-72adcc9f4d81" providerId="ADAL" clId="{C875A013-E1A8-4A6E-A927-41BEA3FD80E8}" dt="2023-04-26T17:12:14.007" v="295" actId="20577"/>
        <pc:sldMkLst>
          <pc:docMk/>
          <pc:sldMk cId="3805568298" sldId="265"/>
        </pc:sldMkLst>
        <pc:spChg chg="mod">
          <ac:chgData name="Tyler Nagano" userId="5ad02750-d61c-4acc-8a63-72adcc9f4d81" providerId="ADAL" clId="{C875A013-E1A8-4A6E-A927-41BEA3FD80E8}" dt="2023-04-26T17:12:14.007" v="295" actId="20577"/>
          <ac:spMkLst>
            <pc:docMk/>
            <pc:sldMk cId="3805568298" sldId="265"/>
            <ac:spMk id="2" creationId="{703D7476-8A1D-A584-2B81-1CB3DA506714}"/>
          </ac:spMkLst>
        </pc:spChg>
      </pc:sldChg>
      <pc:sldChg chg="modSp new mod ord">
        <pc:chgData name="Tyler Nagano" userId="5ad02750-d61c-4acc-8a63-72adcc9f4d81" providerId="ADAL" clId="{C875A013-E1A8-4A6E-A927-41BEA3FD80E8}" dt="2023-04-26T18:48:47.866" v="704" actId="20577"/>
        <pc:sldMkLst>
          <pc:docMk/>
          <pc:sldMk cId="143259412" sldId="266"/>
        </pc:sldMkLst>
        <pc:spChg chg="mod">
          <ac:chgData name="Tyler Nagano" userId="5ad02750-d61c-4acc-8a63-72adcc9f4d81" providerId="ADAL" clId="{C875A013-E1A8-4A6E-A927-41BEA3FD80E8}" dt="2023-04-26T17:11:08.568" v="289" actId="20577"/>
          <ac:spMkLst>
            <pc:docMk/>
            <pc:sldMk cId="143259412" sldId="266"/>
            <ac:spMk id="2" creationId="{CCBC4A25-48FD-F914-9802-FAAF46B9C3C9}"/>
          </ac:spMkLst>
        </pc:spChg>
        <pc:spChg chg="mod">
          <ac:chgData name="Tyler Nagano" userId="5ad02750-d61c-4acc-8a63-72adcc9f4d81" providerId="ADAL" clId="{C875A013-E1A8-4A6E-A927-41BEA3FD80E8}" dt="2023-04-26T18:48:47.866" v="704" actId="20577"/>
          <ac:spMkLst>
            <pc:docMk/>
            <pc:sldMk cId="143259412" sldId="266"/>
            <ac:spMk id="3" creationId="{C7E26F52-B930-6093-0169-90944B8DE6E2}"/>
          </ac:spMkLst>
        </pc:spChg>
      </pc:sldChg>
      <pc:sldChg chg="new del ord">
        <pc:chgData name="Tyler Nagano" userId="5ad02750-d61c-4acc-8a63-72adcc9f4d81" providerId="ADAL" clId="{C875A013-E1A8-4A6E-A927-41BEA3FD80E8}" dt="2023-04-26T17:09:31.557" v="134" actId="2696"/>
        <pc:sldMkLst>
          <pc:docMk/>
          <pc:sldMk cId="2821438870" sldId="266"/>
        </pc:sldMkLst>
      </pc:sldChg>
      <pc:sldChg chg="modSp new mod">
        <pc:chgData name="Tyler Nagano" userId="5ad02750-d61c-4acc-8a63-72adcc9f4d81" providerId="ADAL" clId="{C875A013-E1A8-4A6E-A927-41BEA3FD80E8}" dt="2023-04-26T17:12:30.088" v="333" actId="20577"/>
        <pc:sldMkLst>
          <pc:docMk/>
          <pc:sldMk cId="3463968132" sldId="267"/>
        </pc:sldMkLst>
        <pc:spChg chg="mod">
          <ac:chgData name="Tyler Nagano" userId="5ad02750-d61c-4acc-8a63-72adcc9f4d81" providerId="ADAL" clId="{C875A013-E1A8-4A6E-A927-41BEA3FD80E8}" dt="2023-04-26T17:12:30.088" v="333" actId="20577"/>
          <ac:spMkLst>
            <pc:docMk/>
            <pc:sldMk cId="3463968132" sldId="267"/>
            <ac:spMk id="2" creationId="{F010FAB7-3207-EC29-FFC6-C238DF2DA9A8}"/>
          </ac:spMkLst>
        </pc:spChg>
      </pc:sldChg>
      <pc:sldChg chg="modSp new mod">
        <pc:chgData name="Tyler Nagano" userId="5ad02750-d61c-4acc-8a63-72adcc9f4d81" providerId="ADAL" clId="{C875A013-E1A8-4A6E-A927-41BEA3FD80E8}" dt="2023-04-26T17:55:59.143" v="414" actId="20577"/>
        <pc:sldMkLst>
          <pc:docMk/>
          <pc:sldMk cId="3088445556" sldId="268"/>
        </pc:sldMkLst>
        <pc:spChg chg="mod">
          <ac:chgData name="Tyler Nagano" userId="5ad02750-d61c-4acc-8a63-72adcc9f4d81" providerId="ADAL" clId="{C875A013-E1A8-4A6E-A927-41BEA3FD80E8}" dt="2023-04-26T17:55:39.970" v="388" actId="20577"/>
          <ac:spMkLst>
            <pc:docMk/>
            <pc:sldMk cId="3088445556" sldId="268"/>
            <ac:spMk id="2" creationId="{4D98C14D-89D3-0EDD-9807-DFDAA10AA776}"/>
          </ac:spMkLst>
        </pc:spChg>
        <pc:spChg chg="mod">
          <ac:chgData name="Tyler Nagano" userId="5ad02750-d61c-4acc-8a63-72adcc9f4d81" providerId="ADAL" clId="{C875A013-E1A8-4A6E-A927-41BEA3FD80E8}" dt="2023-04-26T17:55:59.143" v="414" actId="20577"/>
          <ac:spMkLst>
            <pc:docMk/>
            <pc:sldMk cId="3088445556" sldId="268"/>
            <ac:spMk id="3" creationId="{3F1CD878-64BF-6515-59E6-36606D8FEE3C}"/>
          </ac:spMkLst>
        </pc:spChg>
      </pc:sldChg>
      <pc:sldChg chg="modSp new mod ord">
        <pc:chgData name="Tyler Nagano" userId="5ad02750-d61c-4acc-8a63-72adcc9f4d81" providerId="ADAL" clId="{C875A013-E1A8-4A6E-A927-41BEA3FD80E8}" dt="2023-04-26T17:58:52.124" v="452"/>
        <pc:sldMkLst>
          <pc:docMk/>
          <pc:sldMk cId="2081215606" sldId="269"/>
        </pc:sldMkLst>
        <pc:spChg chg="mod">
          <ac:chgData name="Tyler Nagano" userId="5ad02750-d61c-4acc-8a63-72adcc9f4d81" providerId="ADAL" clId="{C875A013-E1A8-4A6E-A927-41BEA3FD80E8}" dt="2023-04-26T17:56:18.973" v="433" actId="20577"/>
          <ac:spMkLst>
            <pc:docMk/>
            <pc:sldMk cId="2081215606" sldId="269"/>
            <ac:spMk id="2" creationId="{34BB6104-E8F5-D643-0959-82D78ED2C93F}"/>
          </ac:spMkLst>
        </pc:spChg>
        <pc:spChg chg="mod">
          <ac:chgData name="Tyler Nagano" userId="5ad02750-d61c-4acc-8a63-72adcc9f4d81" providerId="ADAL" clId="{C875A013-E1A8-4A6E-A927-41BEA3FD80E8}" dt="2023-04-26T17:56:24.891" v="448" actId="20577"/>
          <ac:spMkLst>
            <pc:docMk/>
            <pc:sldMk cId="2081215606" sldId="269"/>
            <ac:spMk id="3" creationId="{C8849BB8-01FB-5175-5908-5A21B967D7D5}"/>
          </ac:spMkLst>
        </pc:spChg>
      </pc:sldChg>
      <pc:sldChg chg="modSp new mod">
        <pc:chgData name="Tyler Nagano" userId="5ad02750-d61c-4acc-8a63-72adcc9f4d81" providerId="ADAL" clId="{C875A013-E1A8-4A6E-A927-41BEA3FD80E8}" dt="2023-04-26T18:43:15.366" v="510" actId="20577"/>
        <pc:sldMkLst>
          <pc:docMk/>
          <pc:sldMk cId="405688401" sldId="270"/>
        </pc:sldMkLst>
        <pc:spChg chg="mod">
          <ac:chgData name="Tyler Nagano" userId="5ad02750-d61c-4acc-8a63-72adcc9f4d81" providerId="ADAL" clId="{C875A013-E1A8-4A6E-A927-41BEA3FD80E8}" dt="2023-04-26T18:43:15.366" v="510" actId="20577"/>
          <ac:spMkLst>
            <pc:docMk/>
            <pc:sldMk cId="405688401" sldId="270"/>
            <ac:spMk id="2" creationId="{21199213-CCE1-79FA-A90C-F460F1746AB0}"/>
          </ac:spMkLst>
        </pc:spChg>
      </pc:sldChg>
      <pc:sldChg chg="modSp new mod">
        <pc:chgData name="Tyler Nagano" userId="5ad02750-d61c-4acc-8a63-72adcc9f4d81" providerId="ADAL" clId="{C875A013-E1A8-4A6E-A927-41BEA3FD80E8}" dt="2023-04-26T18:04:22.044" v="477" actId="20577"/>
        <pc:sldMkLst>
          <pc:docMk/>
          <pc:sldMk cId="939798126" sldId="271"/>
        </pc:sldMkLst>
        <pc:spChg chg="mod">
          <ac:chgData name="Tyler Nagano" userId="5ad02750-d61c-4acc-8a63-72adcc9f4d81" providerId="ADAL" clId="{C875A013-E1A8-4A6E-A927-41BEA3FD80E8}" dt="2023-04-26T18:04:22.044" v="477" actId="20577"/>
          <ac:spMkLst>
            <pc:docMk/>
            <pc:sldMk cId="939798126" sldId="271"/>
            <ac:spMk id="2" creationId="{FAE4C616-B95C-211B-21B0-01046784A982}"/>
          </ac:spMkLst>
        </pc:spChg>
      </pc:sldChg>
      <pc:sldChg chg="modSp new mod">
        <pc:chgData name="Tyler Nagano" userId="5ad02750-d61c-4acc-8a63-72adcc9f4d81" providerId="ADAL" clId="{C875A013-E1A8-4A6E-A927-41BEA3FD80E8}" dt="2023-04-26T18:54:16.683" v="733" actId="20577"/>
        <pc:sldMkLst>
          <pc:docMk/>
          <pc:sldMk cId="943462852" sldId="272"/>
        </pc:sldMkLst>
        <pc:spChg chg="mod">
          <ac:chgData name="Tyler Nagano" userId="5ad02750-d61c-4acc-8a63-72adcc9f4d81" providerId="ADAL" clId="{C875A013-E1A8-4A6E-A927-41BEA3FD80E8}" dt="2023-04-26T18:46:43.036" v="675" actId="20577"/>
          <ac:spMkLst>
            <pc:docMk/>
            <pc:sldMk cId="943462852" sldId="272"/>
            <ac:spMk id="2" creationId="{1C2FA30A-E945-A111-D8CD-07D19EBF1D6D}"/>
          </ac:spMkLst>
        </pc:spChg>
        <pc:spChg chg="mod">
          <ac:chgData name="Tyler Nagano" userId="5ad02750-d61c-4acc-8a63-72adcc9f4d81" providerId="ADAL" clId="{C875A013-E1A8-4A6E-A927-41BEA3FD80E8}" dt="2023-04-26T18:54:16.683" v="733" actId="20577"/>
          <ac:spMkLst>
            <pc:docMk/>
            <pc:sldMk cId="943462852" sldId="272"/>
            <ac:spMk id="3" creationId="{3BFFD0C0-D011-DFDF-FD09-880EFF9E1F58}"/>
          </ac:spMkLst>
        </pc:spChg>
      </pc:sldChg>
      <pc:sldChg chg="modSp new mod">
        <pc:chgData name="Tyler Nagano" userId="5ad02750-d61c-4acc-8a63-72adcc9f4d81" providerId="ADAL" clId="{C875A013-E1A8-4A6E-A927-41BEA3FD80E8}" dt="2023-04-26T19:06:25.475" v="761" actId="20577"/>
        <pc:sldMkLst>
          <pc:docMk/>
          <pc:sldMk cId="4087319284" sldId="273"/>
        </pc:sldMkLst>
        <pc:spChg chg="mod">
          <ac:chgData name="Tyler Nagano" userId="5ad02750-d61c-4acc-8a63-72adcc9f4d81" providerId="ADAL" clId="{C875A013-E1A8-4A6E-A927-41BEA3FD80E8}" dt="2023-04-26T19:06:25.475" v="761" actId="20577"/>
          <ac:spMkLst>
            <pc:docMk/>
            <pc:sldMk cId="4087319284" sldId="273"/>
            <ac:spMk id="2" creationId="{2A254387-1E69-120F-D319-FC44648C6B67}"/>
          </ac:spMkLst>
        </pc:spChg>
      </pc:sldChg>
      <pc:sldChg chg="modSp new mod">
        <pc:chgData name="Tyler Nagano" userId="5ad02750-d61c-4acc-8a63-72adcc9f4d81" providerId="ADAL" clId="{C875A013-E1A8-4A6E-A927-41BEA3FD80E8}" dt="2023-04-26T19:06:37.777" v="772" actId="20577"/>
        <pc:sldMkLst>
          <pc:docMk/>
          <pc:sldMk cId="295849800" sldId="274"/>
        </pc:sldMkLst>
        <pc:spChg chg="mod">
          <ac:chgData name="Tyler Nagano" userId="5ad02750-d61c-4acc-8a63-72adcc9f4d81" providerId="ADAL" clId="{C875A013-E1A8-4A6E-A927-41BEA3FD80E8}" dt="2023-04-26T19:06:37.777" v="772" actId="20577"/>
          <ac:spMkLst>
            <pc:docMk/>
            <pc:sldMk cId="295849800" sldId="274"/>
            <ac:spMk id="2" creationId="{0582DC70-53BC-96EB-3255-7FA177932E2D}"/>
          </ac:spMkLst>
        </pc:spChg>
      </pc:sldChg>
    </pc:docChg>
  </pc:docChgLst>
  <pc:docChgLst>
    <pc:chgData name="Ruhi Mahendra" userId="S::ruhi.mahendra@mail.mcgill.ca::a6ba87b3-fc13-4ef0-bf4f-9761dd481f8b" providerId="AD" clId="Web-{39955970-DF03-3E8C-E5A6-E3A7C9FF56EB}"/>
    <pc:docChg chg="modSld">
      <pc:chgData name="Ruhi Mahendra" userId="S::ruhi.mahendra@mail.mcgill.ca::a6ba87b3-fc13-4ef0-bf4f-9761dd481f8b" providerId="AD" clId="Web-{39955970-DF03-3E8C-E5A6-E3A7C9FF56EB}" dt="2023-04-27T19:48:06.516" v="14" actId="20577"/>
      <pc:docMkLst>
        <pc:docMk/>
      </pc:docMkLst>
      <pc:sldChg chg="modSp">
        <pc:chgData name="Ruhi Mahendra" userId="S::ruhi.mahendra@mail.mcgill.ca::a6ba87b3-fc13-4ef0-bf4f-9761dd481f8b" providerId="AD" clId="Web-{39955970-DF03-3E8C-E5A6-E3A7C9FF56EB}" dt="2023-04-27T19:48:06.516" v="14" actId="20577"/>
        <pc:sldMkLst>
          <pc:docMk/>
          <pc:sldMk cId="3678029079" sldId="300"/>
        </pc:sldMkLst>
        <pc:spChg chg="mod">
          <ac:chgData name="Ruhi Mahendra" userId="S::ruhi.mahendra@mail.mcgill.ca::a6ba87b3-fc13-4ef0-bf4f-9761dd481f8b" providerId="AD" clId="Web-{39955970-DF03-3E8C-E5A6-E3A7C9FF56EB}" dt="2023-04-27T19:48:06.516" v="14" actId="20577"/>
          <ac:spMkLst>
            <pc:docMk/>
            <pc:sldMk cId="3678029079" sldId="300"/>
            <ac:spMk id="39" creationId="{288CD85C-2921-7840-F54F-ED6966CD78BB}"/>
          </ac:spMkLst>
        </pc:spChg>
      </pc:sldChg>
    </pc:docChg>
  </pc:docChgLst>
  <pc:docChgLst>
    <pc:chgData name="Hai Nguyen" userId="S::huu.h.nguyen@mail.mcgill.ca::96bd3b3b-edb4-49b4-afd9-4d77679cd41f" providerId="AD" clId="Web-{7435EA36-CF41-1EC6-7917-A5E5CAF81F92}"/>
    <pc:docChg chg="addSld delSld modSld addMainMaster modMainMaster">
      <pc:chgData name="Hai Nguyen" userId="S::huu.h.nguyen@mail.mcgill.ca::96bd3b3b-edb4-49b4-afd9-4d77679cd41f" providerId="AD" clId="Web-{7435EA36-CF41-1EC6-7917-A5E5CAF81F92}" dt="2023-04-27T18:39:06.926" v="12"/>
      <pc:docMkLst>
        <pc:docMk/>
      </pc:docMkLst>
      <pc:sldChg chg="addSp delSp modSp">
        <pc:chgData name="Hai Nguyen" userId="S::huu.h.nguyen@mail.mcgill.ca::96bd3b3b-edb4-49b4-afd9-4d77679cd41f" providerId="AD" clId="Web-{7435EA36-CF41-1EC6-7917-A5E5CAF81F92}" dt="2023-04-27T18:36:54.584" v="1"/>
        <pc:sldMkLst>
          <pc:docMk/>
          <pc:sldMk cId="109857222" sldId="256"/>
        </pc:sldMkLst>
        <pc:picChg chg="add del mod">
          <ac:chgData name="Hai Nguyen" userId="S::huu.h.nguyen@mail.mcgill.ca::96bd3b3b-edb4-49b4-afd9-4d77679cd41f" providerId="AD" clId="Web-{7435EA36-CF41-1EC6-7917-A5E5CAF81F92}" dt="2023-04-27T18:36:54.584" v="1"/>
          <ac:picMkLst>
            <pc:docMk/>
            <pc:sldMk cId="109857222" sldId="256"/>
            <ac:picMk id="2" creationId="{CC1E7D91-5F2C-3F3E-A017-0258448055C2}"/>
          </ac:picMkLst>
        </pc:picChg>
      </pc:sldChg>
      <pc:sldChg chg="addSp delSp modSp new del">
        <pc:chgData name="Hai Nguyen" userId="S::huu.h.nguyen@mail.mcgill.ca::96bd3b3b-edb4-49b4-afd9-4d77679cd41f" providerId="AD" clId="Web-{7435EA36-CF41-1EC6-7917-A5E5CAF81F92}" dt="2023-04-27T18:37:40.708" v="7"/>
        <pc:sldMkLst>
          <pc:docMk/>
          <pc:sldMk cId="159576542" sldId="296"/>
        </pc:sldMkLst>
        <pc:spChg chg="del">
          <ac:chgData name="Hai Nguyen" userId="S::huu.h.nguyen@mail.mcgill.ca::96bd3b3b-edb4-49b4-afd9-4d77679cd41f" providerId="AD" clId="Web-{7435EA36-CF41-1EC6-7917-A5E5CAF81F92}" dt="2023-04-27T18:37:11.224" v="3"/>
          <ac:spMkLst>
            <pc:docMk/>
            <pc:sldMk cId="159576542" sldId="296"/>
            <ac:spMk id="3" creationId="{5DADD95A-672C-2966-862E-B8C111ACA096}"/>
          </ac:spMkLst>
        </pc:spChg>
        <pc:spChg chg="add mod">
          <ac:chgData name="Hai Nguyen" userId="S::huu.h.nguyen@mail.mcgill.ca::96bd3b3b-edb4-49b4-afd9-4d77679cd41f" providerId="AD" clId="Web-{7435EA36-CF41-1EC6-7917-A5E5CAF81F92}" dt="2023-04-27T18:37:25.193" v="5"/>
          <ac:spMkLst>
            <pc:docMk/>
            <pc:sldMk cId="159576542" sldId="296"/>
            <ac:spMk id="6" creationId="{EF5E78B1-EB00-23BE-A1E1-9453D5B03560}"/>
          </ac:spMkLst>
        </pc:spChg>
        <pc:picChg chg="add del mod ord">
          <ac:chgData name="Hai Nguyen" userId="S::huu.h.nguyen@mail.mcgill.ca::96bd3b3b-edb4-49b4-afd9-4d77679cd41f" providerId="AD" clId="Web-{7435EA36-CF41-1EC6-7917-A5E5CAF81F92}" dt="2023-04-27T18:37:25.193" v="5"/>
          <ac:picMkLst>
            <pc:docMk/>
            <pc:sldMk cId="159576542" sldId="296"/>
            <ac:picMk id="4" creationId="{124FA7D5-4FFA-516A-B601-9F23FA8587FA}"/>
          </ac:picMkLst>
        </pc:picChg>
      </pc:sldChg>
      <pc:sldChg chg="addSp delSp modSp add mod setBg">
        <pc:chgData name="Hai Nguyen" userId="S::huu.h.nguyen@mail.mcgill.ca::96bd3b3b-edb4-49b4-afd9-4d77679cd41f" providerId="AD" clId="Web-{7435EA36-CF41-1EC6-7917-A5E5CAF81F92}" dt="2023-04-27T18:39:06.926" v="12"/>
        <pc:sldMkLst>
          <pc:docMk/>
          <pc:sldMk cId="1390315310" sldId="297"/>
        </pc:sldMkLst>
        <pc:spChg chg="add del mod">
          <ac:chgData name="Hai Nguyen" userId="S::huu.h.nguyen@mail.mcgill.ca::96bd3b3b-edb4-49b4-afd9-4d77679cd41f" providerId="AD" clId="Web-{7435EA36-CF41-1EC6-7917-A5E5CAF81F92}" dt="2023-04-27T18:38:01.802" v="10"/>
          <ac:spMkLst>
            <pc:docMk/>
            <pc:sldMk cId="1390315310" sldId="297"/>
            <ac:spMk id="3" creationId="{D7779370-2306-8156-F2E5-7EFF617D6A7B}"/>
          </ac:spMkLst>
        </pc:spChg>
        <pc:picChg chg="del">
          <ac:chgData name="Hai Nguyen" userId="S::huu.h.nguyen@mail.mcgill.ca::96bd3b3b-edb4-49b4-afd9-4d77679cd41f" providerId="AD" clId="Web-{7435EA36-CF41-1EC6-7917-A5E5CAF81F92}" dt="2023-04-27T18:38:04.192" v="11"/>
          <ac:picMkLst>
            <pc:docMk/>
            <pc:sldMk cId="1390315310" sldId="297"/>
            <ac:picMk id="26" creationId="{C8E2A7AC-2FCC-D2FA-6218-0AF2ACBB1509}"/>
          </ac:picMkLst>
        </pc:picChg>
      </pc:sldChg>
      <pc:sldMasterChg chg="modSldLayout">
        <pc:chgData name="Hai Nguyen" userId="S::huu.h.nguyen@mail.mcgill.ca::96bd3b3b-edb4-49b4-afd9-4d77679cd41f" providerId="AD" clId="Web-{7435EA36-CF41-1EC6-7917-A5E5CAF81F92}" dt="2023-04-27T18:37:36.912" v="6"/>
        <pc:sldMasterMkLst>
          <pc:docMk/>
          <pc:sldMasterMk cId="2460954070" sldId="2147483660"/>
        </pc:sldMasterMkLst>
        <pc:sldLayoutChg chg="replId">
          <pc:chgData name="Hai Nguyen" userId="S::huu.h.nguyen@mail.mcgill.ca::96bd3b3b-edb4-49b4-afd9-4d77679cd41f" providerId="AD" clId="Web-{7435EA36-CF41-1EC6-7917-A5E5CAF81F92}" dt="2023-04-27T18:37:36.912" v="6"/>
          <pc:sldLayoutMkLst>
            <pc:docMk/>
            <pc:sldMasterMk cId="2460954070" sldId="2147483660"/>
            <pc:sldLayoutMk cId="3171841454" sldId="2147483674"/>
          </pc:sldLayoutMkLst>
        </pc:sldLayoutChg>
        <pc:sldLayoutChg chg="replId">
          <pc:chgData name="Hai Nguyen" userId="S::huu.h.nguyen@mail.mcgill.ca::96bd3b3b-edb4-49b4-afd9-4d77679cd41f" providerId="AD" clId="Web-{7435EA36-CF41-1EC6-7917-A5E5CAF81F92}" dt="2023-04-27T18:37:36.912" v="6"/>
          <pc:sldLayoutMkLst>
            <pc:docMk/>
            <pc:sldMasterMk cId="2460954070" sldId="2147483660"/>
            <pc:sldLayoutMk cId="1718958274" sldId="2147483675"/>
          </pc:sldLayoutMkLst>
        </pc:sldLayoutChg>
        <pc:sldLayoutChg chg="replId">
          <pc:chgData name="Hai Nguyen" userId="S::huu.h.nguyen@mail.mcgill.ca::96bd3b3b-edb4-49b4-afd9-4d77679cd41f" providerId="AD" clId="Web-{7435EA36-CF41-1EC6-7917-A5E5CAF81F92}" dt="2023-04-27T18:37:36.912" v="6"/>
          <pc:sldLayoutMkLst>
            <pc:docMk/>
            <pc:sldMasterMk cId="2460954070" sldId="2147483660"/>
            <pc:sldLayoutMk cId="2202905451" sldId="2147483676"/>
          </pc:sldLayoutMkLst>
        </pc:sldLayoutChg>
        <pc:sldLayoutChg chg="replId">
          <pc:chgData name="Hai Nguyen" userId="S::huu.h.nguyen@mail.mcgill.ca::96bd3b3b-edb4-49b4-afd9-4d77679cd41f" providerId="AD" clId="Web-{7435EA36-CF41-1EC6-7917-A5E5CAF81F92}" dt="2023-04-27T18:37:36.912" v="6"/>
          <pc:sldLayoutMkLst>
            <pc:docMk/>
            <pc:sldMasterMk cId="2460954070" sldId="2147483660"/>
            <pc:sldLayoutMk cId="3479445657" sldId="2147483677"/>
          </pc:sldLayoutMkLst>
        </pc:sldLayoutChg>
        <pc:sldLayoutChg chg="replId">
          <pc:chgData name="Hai Nguyen" userId="S::huu.h.nguyen@mail.mcgill.ca::96bd3b3b-edb4-49b4-afd9-4d77679cd41f" providerId="AD" clId="Web-{7435EA36-CF41-1EC6-7917-A5E5CAF81F92}" dt="2023-04-27T18:37:36.912" v="6"/>
          <pc:sldLayoutMkLst>
            <pc:docMk/>
            <pc:sldMasterMk cId="2460954070" sldId="2147483660"/>
            <pc:sldLayoutMk cId="3210312558" sldId="2147483678"/>
          </pc:sldLayoutMkLst>
        </pc:sldLayoutChg>
        <pc:sldLayoutChg chg="replId">
          <pc:chgData name="Hai Nguyen" userId="S::huu.h.nguyen@mail.mcgill.ca::96bd3b3b-edb4-49b4-afd9-4d77679cd41f" providerId="AD" clId="Web-{7435EA36-CF41-1EC6-7917-A5E5CAF81F92}" dt="2023-04-27T18:37:36.912" v="6"/>
          <pc:sldLayoutMkLst>
            <pc:docMk/>
            <pc:sldMasterMk cId="2460954070" sldId="2147483660"/>
            <pc:sldLayoutMk cId="949138452" sldId="2147483679"/>
          </pc:sldLayoutMkLst>
        </pc:sldLayoutChg>
        <pc:sldLayoutChg chg="replId">
          <pc:chgData name="Hai Nguyen" userId="S::huu.h.nguyen@mail.mcgill.ca::96bd3b3b-edb4-49b4-afd9-4d77679cd41f" providerId="AD" clId="Web-{7435EA36-CF41-1EC6-7917-A5E5CAF81F92}" dt="2023-04-27T18:37:36.912" v="6"/>
          <pc:sldLayoutMkLst>
            <pc:docMk/>
            <pc:sldMasterMk cId="2460954070" sldId="2147483660"/>
            <pc:sldLayoutMk cId="2591524520" sldId="2147483680"/>
          </pc:sldLayoutMkLst>
        </pc:sldLayoutChg>
        <pc:sldLayoutChg chg="replId">
          <pc:chgData name="Hai Nguyen" userId="S::huu.h.nguyen@mail.mcgill.ca::96bd3b3b-edb4-49b4-afd9-4d77679cd41f" providerId="AD" clId="Web-{7435EA36-CF41-1EC6-7917-A5E5CAF81F92}" dt="2023-04-27T18:37:36.912" v="6"/>
          <pc:sldLayoutMkLst>
            <pc:docMk/>
            <pc:sldMasterMk cId="2460954070" sldId="2147483660"/>
            <pc:sldLayoutMk cId="1203092039" sldId="2147483681"/>
          </pc:sldLayoutMkLst>
        </pc:sldLayoutChg>
        <pc:sldLayoutChg chg="replId">
          <pc:chgData name="Hai Nguyen" userId="S::huu.h.nguyen@mail.mcgill.ca::96bd3b3b-edb4-49b4-afd9-4d77679cd41f" providerId="AD" clId="Web-{7435EA36-CF41-1EC6-7917-A5E5CAF81F92}" dt="2023-04-27T18:37:36.912" v="6"/>
          <pc:sldLayoutMkLst>
            <pc:docMk/>
            <pc:sldMasterMk cId="2460954070" sldId="2147483660"/>
            <pc:sldLayoutMk cId="3733172339" sldId="2147483682"/>
          </pc:sldLayoutMkLst>
        </pc:sldLayoutChg>
        <pc:sldLayoutChg chg="replId">
          <pc:chgData name="Hai Nguyen" userId="S::huu.h.nguyen@mail.mcgill.ca::96bd3b3b-edb4-49b4-afd9-4d77679cd41f" providerId="AD" clId="Web-{7435EA36-CF41-1EC6-7917-A5E5CAF81F92}" dt="2023-04-27T18:37:36.912" v="6"/>
          <pc:sldLayoutMkLst>
            <pc:docMk/>
            <pc:sldMasterMk cId="2460954070" sldId="2147483660"/>
            <pc:sldLayoutMk cId="3146388984" sldId="2147483683"/>
          </pc:sldLayoutMkLst>
        </pc:sldLayoutChg>
      </pc:sldMasterChg>
      <pc:sldMasterChg chg="add addSldLayout">
        <pc:chgData name="Hai Nguyen" userId="S::huu.h.nguyen@mail.mcgill.ca::96bd3b3b-edb4-49b4-afd9-4d77679cd41f" providerId="AD" clId="Web-{7435EA36-CF41-1EC6-7917-A5E5CAF81F92}" dt="2023-04-27T18:37:36.912" v="6"/>
        <pc:sldMasterMkLst>
          <pc:docMk/>
          <pc:sldMasterMk cId="3205040090" sldId="2147483673"/>
        </pc:sldMasterMkLst>
        <pc:sldLayoutChg chg="add">
          <pc:chgData name="Hai Nguyen" userId="S::huu.h.nguyen@mail.mcgill.ca::96bd3b3b-edb4-49b4-afd9-4d77679cd41f" providerId="AD" clId="Web-{7435EA36-CF41-1EC6-7917-A5E5CAF81F92}" dt="2023-04-27T18:37:36.912" v="6"/>
          <pc:sldLayoutMkLst>
            <pc:docMk/>
            <pc:sldMasterMk cId="3205040090" sldId="2147483673"/>
            <pc:sldLayoutMk cId="2699705509" sldId="2147483662"/>
          </pc:sldLayoutMkLst>
        </pc:sldLayoutChg>
        <pc:sldLayoutChg chg="add">
          <pc:chgData name="Hai Nguyen" userId="S::huu.h.nguyen@mail.mcgill.ca::96bd3b3b-edb4-49b4-afd9-4d77679cd41f" providerId="AD" clId="Web-{7435EA36-CF41-1EC6-7917-A5E5CAF81F92}" dt="2023-04-27T18:37:36.912" v="6"/>
          <pc:sldLayoutMkLst>
            <pc:docMk/>
            <pc:sldMasterMk cId="3205040090" sldId="2147483673"/>
            <pc:sldLayoutMk cId="741784026" sldId="2147483663"/>
          </pc:sldLayoutMkLst>
        </pc:sldLayoutChg>
        <pc:sldLayoutChg chg="add">
          <pc:chgData name="Hai Nguyen" userId="S::huu.h.nguyen@mail.mcgill.ca::96bd3b3b-edb4-49b4-afd9-4d77679cd41f" providerId="AD" clId="Web-{7435EA36-CF41-1EC6-7917-A5E5CAF81F92}" dt="2023-04-27T18:37:36.912" v="6"/>
          <pc:sldLayoutMkLst>
            <pc:docMk/>
            <pc:sldMasterMk cId="3205040090" sldId="2147483673"/>
            <pc:sldLayoutMk cId="3549481408" sldId="2147483664"/>
          </pc:sldLayoutMkLst>
        </pc:sldLayoutChg>
        <pc:sldLayoutChg chg="add">
          <pc:chgData name="Hai Nguyen" userId="S::huu.h.nguyen@mail.mcgill.ca::96bd3b3b-edb4-49b4-afd9-4d77679cd41f" providerId="AD" clId="Web-{7435EA36-CF41-1EC6-7917-A5E5CAF81F92}" dt="2023-04-27T18:37:36.912" v="6"/>
          <pc:sldLayoutMkLst>
            <pc:docMk/>
            <pc:sldMasterMk cId="3205040090" sldId="2147483673"/>
            <pc:sldLayoutMk cId="1084563039" sldId="2147483665"/>
          </pc:sldLayoutMkLst>
        </pc:sldLayoutChg>
        <pc:sldLayoutChg chg="add">
          <pc:chgData name="Hai Nguyen" userId="S::huu.h.nguyen@mail.mcgill.ca::96bd3b3b-edb4-49b4-afd9-4d77679cd41f" providerId="AD" clId="Web-{7435EA36-CF41-1EC6-7917-A5E5CAF81F92}" dt="2023-04-27T18:37:36.912" v="6"/>
          <pc:sldLayoutMkLst>
            <pc:docMk/>
            <pc:sldMasterMk cId="3205040090" sldId="2147483673"/>
            <pc:sldLayoutMk cId="3926900975" sldId="2147483666"/>
          </pc:sldLayoutMkLst>
        </pc:sldLayoutChg>
        <pc:sldLayoutChg chg="add">
          <pc:chgData name="Hai Nguyen" userId="S::huu.h.nguyen@mail.mcgill.ca::96bd3b3b-edb4-49b4-afd9-4d77679cd41f" providerId="AD" clId="Web-{7435EA36-CF41-1EC6-7917-A5E5CAF81F92}" dt="2023-04-27T18:37:36.912" v="6"/>
          <pc:sldLayoutMkLst>
            <pc:docMk/>
            <pc:sldMasterMk cId="3205040090" sldId="2147483673"/>
            <pc:sldLayoutMk cId="3117763263" sldId="2147483667"/>
          </pc:sldLayoutMkLst>
        </pc:sldLayoutChg>
        <pc:sldLayoutChg chg="add">
          <pc:chgData name="Hai Nguyen" userId="S::huu.h.nguyen@mail.mcgill.ca::96bd3b3b-edb4-49b4-afd9-4d77679cd41f" providerId="AD" clId="Web-{7435EA36-CF41-1EC6-7917-A5E5CAF81F92}" dt="2023-04-27T18:37:36.912" v="6"/>
          <pc:sldLayoutMkLst>
            <pc:docMk/>
            <pc:sldMasterMk cId="3205040090" sldId="2147483673"/>
            <pc:sldLayoutMk cId="42354617" sldId="2147483668"/>
          </pc:sldLayoutMkLst>
        </pc:sldLayoutChg>
        <pc:sldLayoutChg chg="add">
          <pc:chgData name="Hai Nguyen" userId="S::huu.h.nguyen@mail.mcgill.ca::96bd3b3b-edb4-49b4-afd9-4d77679cd41f" providerId="AD" clId="Web-{7435EA36-CF41-1EC6-7917-A5E5CAF81F92}" dt="2023-04-27T18:37:36.912" v="6"/>
          <pc:sldLayoutMkLst>
            <pc:docMk/>
            <pc:sldMasterMk cId="3205040090" sldId="2147483673"/>
            <pc:sldLayoutMk cId="4108991079" sldId="2147483669"/>
          </pc:sldLayoutMkLst>
        </pc:sldLayoutChg>
        <pc:sldLayoutChg chg="add">
          <pc:chgData name="Hai Nguyen" userId="S::huu.h.nguyen@mail.mcgill.ca::96bd3b3b-edb4-49b4-afd9-4d77679cd41f" providerId="AD" clId="Web-{7435EA36-CF41-1EC6-7917-A5E5CAF81F92}" dt="2023-04-27T18:37:36.912" v="6"/>
          <pc:sldLayoutMkLst>
            <pc:docMk/>
            <pc:sldMasterMk cId="3205040090" sldId="2147483673"/>
            <pc:sldLayoutMk cId="2484167670" sldId="2147483670"/>
          </pc:sldLayoutMkLst>
        </pc:sldLayoutChg>
        <pc:sldLayoutChg chg="add">
          <pc:chgData name="Hai Nguyen" userId="S::huu.h.nguyen@mail.mcgill.ca::96bd3b3b-edb4-49b4-afd9-4d77679cd41f" providerId="AD" clId="Web-{7435EA36-CF41-1EC6-7917-A5E5CAF81F92}" dt="2023-04-27T18:37:36.912" v="6"/>
          <pc:sldLayoutMkLst>
            <pc:docMk/>
            <pc:sldMasterMk cId="3205040090" sldId="2147483673"/>
            <pc:sldLayoutMk cId="3968313222" sldId="2147483671"/>
          </pc:sldLayoutMkLst>
        </pc:sldLayoutChg>
        <pc:sldLayoutChg chg="add">
          <pc:chgData name="Hai Nguyen" userId="S::huu.h.nguyen@mail.mcgill.ca::96bd3b3b-edb4-49b4-afd9-4d77679cd41f" providerId="AD" clId="Web-{7435EA36-CF41-1EC6-7917-A5E5CAF81F92}" dt="2023-04-27T18:37:36.912" v="6"/>
          <pc:sldLayoutMkLst>
            <pc:docMk/>
            <pc:sldMasterMk cId="3205040090" sldId="2147483673"/>
            <pc:sldLayoutMk cId="1890886314" sldId="2147483672"/>
          </pc:sldLayoutMkLst>
        </pc:sldLayoutChg>
      </pc:sldMasterChg>
    </pc:docChg>
  </pc:docChgLst>
  <pc:docChgLst>
    <pc:chgData name="Rohana Habib" userId="S::rohana.habib@mail.mcgill.ca::ca9c5532-e60a-4d00-8d52-be72101564ee" providerId="AD" clId="Web-{44340497-68A5-92B6-1B5F-DAAD0F3C855A}"/>
    <pc:docChg chg="addSld delSld modSld">
      <pc:chgData name="Rohana Habib" userId="S::rohana.habib@mail.mcgill.ca::ca9c5532-e60a-4d00-8d52-be72101564ee" providerId="AD" clId="Web-{44340497-68A5-92B6-1B5F-DAAD0F3C855A}" dt="2023-04-27T16:54:44.368" v="198" actId="1076"/>
      <pc:docMkLst>
        <pc:docMk/>
      </pc:docMkLst>
      <pc:sldChg chg="addSp delSp modSp">
        <pc:chgData name="Rohana Habib" userId="S::rohana.habib@mail.mcgill.ca::ca9c5532-e60a-4d00-8d52-be72101564ee" providerId="AD" clId="Web-{44340497-68A5-92B6-1B5F-DAAD0F3C855A}" dt="2023-04-27T16:43:31.310" v="158" actId="1076"/>
        <pc:sldMkLst>
          <pc:docMk/>
          <pc:sldMk cId="241709807" sldId="278"/>
        </pc:sldMkLst>
        <pc:spChg chg="mod">
          <ac:chgData name="Rohana Habib" userId="S::rohana.habib@mail.mcgill.ca::ca9c5532-e60a-4d00-8d52-be72101564ee" providerId="AD" clId="Web-{44340497-68A5-92B6-1B5F-DAAD0F3C855A}" dt="2023-04-27T16:43:31.247" v="155" actId="1076"/>
          <ac:spMkLst>
            <pc:docMk/>
            <pc:sldMk cId="241709807" sldId="278"/>
            <ac:spMk id="2" creationId="{C602A731-0E1B-2111-AAC3-3CDC0390281A}"/>
          </ac:spMkLst>
        </pc:spChg>
        <pc:spChg chg="mod">
          <ac:chgData name="Rohana Habib" userId="S::rohana.habib@mail.mcgill.ca::ca9c5532-e60a-4d00-8d52-be72101564ee" providerId="AD" clId="Web-{44340497-68A5-92B6-1B5F-DAAD0F3C855A}" dt="2023-04-27T16:43:31.263" v="156" actId="1076"/>
          <ac:spMkLst>
            <pc:docMk/>
            <pc:sldMk cId="241709807" sldId="278"/>
            <ac:spMk id="3" creationId="{BEE068E5-B861-CFAA-7B8D-2B853B59D54A}"/>
          </ac:spMkLst>
        </pc:spChg>
        <pc:spChg chg="mod">
          <ac:chgData name="Rohana Habib" userId="S::rohana.habib@mail.mcgill.ca::ca9c5532-e60a-4d00-8d52-be72101564ee" providerId="AD" clId="Web-{44340497-68A5-92B6-1B5F-DAAD0F3C855A}" dt="2023-04-27T16:43:31.294" v="157" actId="1076"/>
          <ac:spMkLst>
            <pc:docMk/>
            <pc:sldMk cId="241709807" sldId="278"/>
            <ac:spMk id="4" creationId="{F90C54AE-BD00-7E4D-5870-24429028E520}"/>
          </ac:spMkLst>
        </pc:spChg>
        <pc:spChg chg="add del mod">
          <ac:chgData name="Rohana Habib" userId="S::rohana.habib@mail.mcgill.ca::ca9c5532-e60a-4d00-8d52-be72101564ee" providerId="AD" clId="Web-{44340497-68A5-92B6-1B5F-DAAD0F3C855A}" dt="2023-04-27T16:43:00.748" v="150"/>
          <ac:spMkLst>
            <pc:docMk/>
            <pc:sldMk cId="241709807" sldId="278"/>
            <ac:spMk id="5" creationId="{BA60A387-D874-EBB8-9479-6C96C239C538}"/>
          </ac:spMkLst>
        </pc:spChg>
        <pc:spChg chg="mod">
          <ac:chgData name="Rohana Habib" userId="S::rohana.habib@mail.mcgill.ca::ca9c5532-e60a-4d00-8d52-be72101564ee" providerId="AD" clId="Web-{44340497-68A5-92B6-1B5F-DAAD0F3C855A}" dt="2023-04-27T16:43:31.310" v="158" actId="1076"/>
          <ac:spMkLst>
            <pc:docMk/>
            <pc:sldMk cId="241709807" sldId="278"/>
            <ac:spMk id="6" creationId="{2E5B4003-0D1E-630B-2576-E1E693813342}"/>
          </ac:spMkLst>
        </pc:spChg>
      </pc:sldChg>
      <pc:sldChg chg="addSp modSp">
        <pc:chgData name="Rohana Habib" userId="S::rohana.habib@mail.mcgill.ca::ca9c5532-e60a-4d00-8d52-be72101564ee" providerId="AD" clId="Web-{44340497-68A5-92B6-1B5F-DAAD0F3C855A}" dt="2023-04-27T16:54:44.368" v="198" actId="1076"/>
        <pc:sldMkLst>
          <pc:docMk/>
          <pc:sldMk cId="373005259" sldId="281"/>
        </pc:sldMkLst>
        <pc:spChg chg="mod">
          <ac:chgData name="Rohana Habib" userId="S::rohana.habib@mail.mcgill.ca::ca9c5532-e60a-4d00-8d52-be72101564ee" providerId="AD" clId="Web-{44340497-68A5-92B6-1B5F-DAAD0F3C855A}" dt="2023-04-27T16:54:44.352" v="197" actId="1076"/>
          <ac:spMkLst>
            <pc:docMk/>
            <pc:sldMk cId="373005259" sldId="281"/>
            <ac:spMk id="3" creationId="{78BC9E3A-5164-2D40-B2C3-9E93A83BC7A4}"/>
          </ac:spMkLst>
        </pc:spChg>
        <pc:spChg chg="add mod">
          <ac:chgData name="Rohana Habib" userId="S::rohana.habib@mail.mcgill.ca::ca9c5532-e60a-4d00-8d52-be72101564ee" providerId="AD" clId="Web-{44340497-68A5-92B6-1B5F-DAAD0F3C855A}" dt="2023-04-27T16:54:44.368" v="198" actId="1076"/>
          <ac:spMkLst>
            <pc:docMk/>
            <pc:sldMk cId="373005259" sldId="281"/>
            <ac:spMk id="4" creationId="{3695E8D9-FAE1-2A3D-2DC8-59F139FF25D4}"/>
          </ac:spMkLst>
        </pc:spChg>
        <pc:spChg chg="add mod">
          <ac:chgData name="Rohana Habib" userId="S::rohana.habib@mail.mcgill.ca::ca9c5532-e60a-4d00-8d52-be72101564ee" providerId="AD" clId="Web-{44340497-68A5-92B6-1B5F-DAAD0F3C855A}" dt="2023-04-27T16:54:37.493" v="195" actId="1076"/>
          <ac:spMkLst>
            <pc:docMk/>
            <pc:sldMk cId="373005259" sldId="281"/>
            <ac:spMk id="5" creationId="{80B3B09C-E8F2-F130-4667-F2E6675389E6}"/>
          </ac:spMkLst>
        </pc:spChg>
        <pc:spChg chg="add mod">
          <ac:chgData name="Rohana Habib" userId="S::rohana.habib@mail.mcgill.ca::ca9c5532-e60a-4d00-8d52-be72101564ee" providerId="AD" clId="Web-{44340497-68A5-92B6-1B5F-DAAD0F3C855A}" dt="2023-04-27T16:54:37.493" v="196" actId="1076"/>
          <ac:spMkLst>
            <pc:docMk/>
            <pc:sldMk cId="373005259" sldId="281"/>
            <ac:spMk id="6" creationId="{B51931D1-0FBC-CC74-47E9-CFC5EE498D9B}"/>
          </ac:spMkLst>
        </pc:spChg>
      </pc:sldChg>
      <pc:sldChg chg="add del replId">
        <pc:chgData name="Rohana Habib" userId="S::rohana.habib@mail.mcgill.ca::ca9c5532-e60a-4d00-8d52-be72101564ee" providerId="AD" clId="Web-{44340497-68A5-92B6-1B5F-DAAD0F3C855A}" dt="2023-04-27T16:36:28.594" v="1"/>
        <pc:sldMkLst>
          <pc:docMk/>
          <pc:sldMk cId="3691977231" sldId="292"/>
        </pc:sldMkLst>
      </pc:sldChg>
    </pc:docChg>
  </pc:docChgLst>
  <pc:docChgLst>
    <pc:chgData name="Tyler Nagano" userId="S::tyler.nagano@mail.mcgill.ca::5ad02750-d61c-4acc-8a63-72adcc9f4d81" providerId="AD" clId="Web-{B3A6DB2D-A808-A766-B805-D2036602D1E2}"/>
    <pc:docChg chg="modSld">
      <pc:chgData name="Tyler Nagano" userId="S::tyler.nagano@mail.mcgill.ca::5ad02750-d61c-4acc-8a63-72adcc9f4d81" providerId="AD" clId="Web-{B3A6DB2D-A808-A766-B805-D2036602D1E2}" dt="2023-04-27T21:18:38.546" v="1" actId="14100"/>
      <pc:docMkLst>
        <pc:docMk/>
      </pc:docMkLst>
      <pc:sldChg chg="modSp">
        <pc:chgData name="Tyler Nagano" userId="S::tyler.nagano@mail.mcgill.ca::5ad02750-d61c-4acc-8a63-72adcc9f4d81" providerId="AD" clId="Web-{B3A6DB2D-A808-A766-B805-D2036602D1E2}" dt="2023-04-27T21:18:38.546" v="1" actId="14100"/>
        <pc:sldMkLst>
          <pc:docMk/>
          <pc:sldMk cId="2666151186" sldId="282"/>
        </pc:sldMkLst>
        <pc:picChg chg="mod">
          <ac:chgData name="Tyler Nagano" userId="S::tyler.nagano@mail.mcgill.ca::5ad02750-d61c-4acc-8a63-72adcc9f4d81" providerId="AD" clId="Web-{B3A6DB2D-A808-A766-B805-D2036602D1E2}" dt="2023-04-27T21:18:38.546" v="1" actId="14100"/>
          <ac:picMkLst>
            <pc:docMk/>
            <pc:sldMk cId="2666151186" sldId="282"/>
            <ac:picMk id="12" creationId="{DD2558FB-821E-93AE-BF26-E940E030DE03}"/>
          </ac:picMkLst>
        </pc:picChg>
      </pc:sldChg>
    </pc:docChg>
  </pc:docChgLst>
  <pc:docChgLst>
    <pc:chgData name="Konstantin Volodin" userId="S::konstantin.volodin@mail.mcgill.ca::1757da45-b786-424e-99a5-54ef5305e0e2" providerId="AD" clId="Web-{036D8602-A100-AA9D-6325-3BB0D2B8AC41}"/>
    <pc:docChg chg="modSld">
      <pc:chgData name="Konstantin Volodin" userId="S::konstantin.volodin@mail.mcgill.ca::1757da45-b786-424e-99a5-54ef5305e0e2" providerId="AD" clId="Web-{036D8602-A100-AA9D-6325-3BB0D2B8AC41}" dt="2023-04-27T21:37:51.012" v="12" actId="20577"/>
      <pc:docMkLst>
        <pc:docMk/>
      </pc:docMkLst>
      <pc:sldChg chg="modSp">
        <pc:chgData name="Konstantin Volodin" userId="S::konstantin.volodin@mail.mcgill.ca::1757da45-b786-424e-99a5-54ef5305e0e2" providerId="AD" clId="Web-{036D8602-A100-AA9D-6325-3BB0D2B8AC41}" dt="2023-04-27T21:37:51.012" v="12" actId="20577"/>
        <pc:sldMkLst>
          <pc:docMk/>
          <pc:sldMk cId="9008556" sldId="290"/>
        </pc:sldMkLst>
        <pc:spChg chg="mod">
          <ac:chgData name="Konstantin Volodin" userId="S::konstantin.volodin@mail.mcgill.ca::1757da45-b786-424e-99a5-54ef5305e0e2" providerId="AD" clId="Web-{036D8602-A100-AA9D-6325-3BB0D2B8AC41}" dt="2023-04-27T21:37:51.012" v="12" actId="20577"/>
          <ac:spMkLst>
            <pc:docMk/>
            <pc:sldMk cId="9008556" sldId="290"/>
            <ac:spMk id="2" creationId="{F95FDDEC-BC49-5BF6-2922-BD90991958CC}"/>
          </ac:spMkLst>
        </pc:spChg>
      </pc:sldChg>
    </pc:docChg>
  </pc:docChgLst>
  <pc:docChgLst>
    <pc:chgData name="Hai Nguyen" userId="S::huu.h.nguyen@mail.mcgill.ca::96bd3b3b-edb4-49b4-afd9-4d77679cd41f" providerId="AD" clId="Web-{999E14E8-478A-2992-07EA-E87DED0AF5BD}"/>
    <pc:docChg chg="delSld modSld">
      <pc:chgData name="Hai Nguyen" userId="S::huu.h.nguyen@mail.mcgill.ca::96bd3b3b-edb4-49b4-afd9-4d77679cd41f" providerId="AD" clId="Web-{999E14E8-478A-2992-07EA-E87DED0AF5BD}" dt="2023-04-27T18:04:13.389" v="3"/>
      <pc:docMkLst>
        <pc:docMk/>
      </pc:docMkLst>
      <pc:sldChg chg="del">
        <pc:chgData name="Hai Nguyen" userId="S::huu.h.nguyen@mail.mcgill.ca::96bd3b3b-edb4-49b4-afd9-4d77679cd41f" providerId="AD" clId="Web-{999E14E8-478A-2992-07EA-E87DED0AF5BD}" dt="2023-04-27T18:04:13.389" v="3"/>
        <pc:sldMkLst>
          <pc:docMk/>
          <pc:sldMk cId="3396817940" sldId="284"/>
        </pc:sldMkLst>
      </pc:sldChg>
      <pc:sldChg chg="modSp">
        <pc:chgData name="Hai Nguyen" userId="S::huu.h.nguyen@mail.mcgill.ca::96bd3b3b-edb4-49b4-afd9-4d77679cd41f" providerId="AD" clId="Web-{999E14E8-478A-2992-07EA-E87DED0AF5BD}" dt="2023-04-27T15:54:13.814" v="2" actId="20577"/>
        <pc:sldMkLst>
          <pc:docMk/>
          <pc:sldMk cId="1685371767" sldId="287"/>
        </pc:sldMkLst>
        <pc:spChg chg="mod">
          <ac:chgData name="Hai Nguyen" userId="S::huu.h.nguyen@mail.mcgill.ca::96bd3b3b-edb4-49b4-afd9-4d77679cd41f" providerId="AD" clId="Web-{999E14E8-478A-2992-07EA-E87DED0AF5BD}" dt="2023-04-27T15:54:13.814" v="2" actId="20577"/>
          <ac:spMkLst>
            <pc:docMk/>
            <pc:sldMk cId="1685371767" sldId="287"/>
            <ac:spMk id="3" creationId="{8A1488E9-82A7-20D8-E4A5-2B4DB4E4FA8D}"/>
          </ac:spMkLst>
        </pc:spChg>
      </pc:sldChg>
    </pc:docChg>
  </pc:docChgLst>
  <pc:docChgLst>
    <pc:chgData name="Hai Nguyen" userId="S::huu.h.nguyen@mail.mcgill.ca::96bd3b3b-edb4-49b4-afd9-4d77679cd41f" providerId="AD" clId="Web-{3471378A-2A4A-B688-C025-8644278D49F3}"/>
    <pc:docChg chg="modSld sldOrd">
      <pc:chgData name="Hai Nguyen" userId="S::huu.h.nguyen@mail.mcgill.ca::96bd3b3b-edb4-49b4-afd9-4d77679cd41f" providerId="AD" clId="Web-{3471378A-2A4A-B688-C025-8644278D49F3}" dt="2023-04-27T04:14:46.819" v="256"/>
      <pc:docMkLst>
        <pc:docMk/>
      </pc:docMkLst>
      <pc:sldChg chg="addSp delSp modSp">
        <pc:chgData name="Hai Nguyen" userId="S::huu.h.nguyen@mail.mcgill.ca::96bd3b3b-edb4-49b4-afd9-4d77679cd41f" providerId="AD" clId="Web-{3471378A-2A4A-B688-C025-8644278D49F3}" dt="2023-04-27T04:14:32.366" v="255" actId="1076"/>
        <pc:sldMkLst>
          <pc:docMk/>
          <pc:sldMk cId="1165187586" sldId="283"/>
        </pc:sldMkLst>
        <pc:spChg chg="add mod">
          <ac:chgData name="Hai Nguyen" userId="S::huu.h.nguyen@mail.mcgill.ca::96bd3b3b-edb4-49b4-afd9-4d77679cd41f" providerId="AD" clId="Web-{3471378A-2A4A-B688-C025-8644278D49F3}" dt="2023-04-27T04:14:32.366" v="255" actId="1076"/>
          <ac:spMkLst>
            <pc:docMk/>
            <pc:sldMk cId="1165187586" sldId="283"/>
            <ac:spMk id="3" creationId="{8C1DE61A-4ABF-1A43-001F-0D4AFC1649B2}"/>
          </ac:spMkLst>
        </pc:spChg>
        <pc:spChg chg="del">
          <ac:chgData name="Hai Nguyen" userId="S::huu.h.nguyen@mail.mcgill.ca::96bd3b3b-edb4-49b4-afd9-4d77679cd41f" providerId="AD" clId="Web-{3471378A-2A4A-B688-C025-8644278D49F3}" dt="2023-04-27T04:10:20.987" v="1"/>
          <ac:spMkLst>
            <pc:docMk/>
            <pc:sldMk cId="1165187586" sldId="283"/>
            <ac:spMk id="4" creationId="{05589FF1-A2BA-5F5E-C598-115C644A0EF0}"/>
          </ac:spMkLst>
        </pc:spChg>
        <pc:picChg chg="add mod ord">
          <ac:chgData name="Hai Nguyen" userId="S::huu.h.nguyen@mail.mcgill.ca::96bd3b3b-edb4-49b4-afd9-4d77679cd41f" providerId="AD" clId="Web-{3471378A-2A4A-B688-C025-8644278D49F3}" dt="2023-04-27T04:10:52.410" v="6" actId="1076"/>
          <ac:picMkLst>
            <pc:docMk/>
            <pc:sldMk cId="1165187586" sldId="283"/>
            <ac:picMk id="2" creationId="{D232D6B9-CF4B-CBF6-A85B-2DA355B9F9BA}"/>
          </ac:picMkLst>
        </pc:picChg>
        <pc:picChg chg="add mod">
          <ac:chgData name="Hai Nguyen" userId="S::huu.h.nguyen@mail.mcgill.ca::96bd3b3b-edb4-49b4-afd9-4d77679cd41f" providerId="AD" clId="Web-{3471378A-2A4A-B688-C025-8644278D49F3}" dt="2023-04-27T04:13:57.209" v="152" actId="1076"/>
          <ac:picMkLst>
            <pc:docMk/>
            <pc:sldMk cId="1165187586" sldId="283"/>
            <ac:picMk id="5" creationId="{7AADD86D-00D2-CB72-1DAA-D39C638B33D7}"/>
          </ac:picMkLst>
        </pc:picChg>
      </pc:sldChg>
      <pc:sldChg chg="mod ord modShow">
        <pc:chgData name="Hai Nguyen" userId="S::huu.h.nguyen@mail.mcgill.ca::96bd3b3b-edb4-49b4-afd9-4d77679cd41f" providerId="AD" clId="Web-{3471378A-2A4A-B688-C025-8644278D49F3}" dt="2023-04-27T04:14:46.819" v="256"/>
        <pc:sldMkLst>
          <pc:docMk/>
          <pc:sldMk cId="3396817940" sldId="284"/>
        </pc:sldMkLst>
      </pc:sldChg>
    </pc:docChg>
  </pc:docChgLst>
  <pc:docChgLst>
    <pc:chgData name="Adityo Das Gupta" userId="S::adityo.dasgupta@mail.mcgill.ca::5700beb4-7f49-4b4f-b1ba-6993faf57794" providerId="AD" clId="Web-{7DA751F1-3E86-56D6-B33A-C89D5BF478F0}"/>
    <pc:docChg chg="addSld delSld modSld sldOrd">
      <pc:chgData name="Adityo Das Gupta" userId="S::adityo.dasgupta@mail.mcgill.ca::5700beb4-7f49-4b4f-b1ba-6993faf57794" providerId="AD" clId="Web-{7DA751F1-3E86-56D6-B33A-C89D5BF478F0}" dt="2023-04-27T18:42:19.006" v="765"/>
      <pc:docMkLst>
        <pc:docMk/>
      </pc:docMkLst>
      <pc:sldChg chg="new del">
        <pc:chgData name="Adityo Das Gupta" userId="S::adityo.dasgupta@mail.mcgill.ca::5700beb4-7f49-4b4f-b1ba-6993faf57794" providerId="AD" clId="Web-{7DA751F1-3E86-56D6-B33A-C89D5BF478F0}" dt="2023-04-27T18:27:55.737" v="2"/>
        <pc:sldMkLst>
          <pc:docMk/>
          <pc:sldMk cId="3519613775" sldId="294"/>
        </pc:sldMkLst>
      </pc:sldChg>
      <pc:sldChg chg="addSp delSp modSp add ord replId">
        <pc:chgData name="Adityo Das Gupta" userId="S::adityo.dasgupta@mail.mcgill.ca::5700beb4-7f49-4b4f-b1ba-6993faf57794" providerId="AD" clId="Web-{7DA751F1-3E86-56D6-B33A-C89D5BF478F0}" dt="2023-04-27T18:40:33.800" v="697"/>
        <pc:sldMkLst>
          <pc:docMk/>
          <pc:sldMk cId="448993499" sldId="295"/>
        </pc:sldMkLst>
        <pc:spChg chg="mod">
          <ac:chgData name="Adityo Das Gupta" userId="S::adityo.dasgupta@mail.mcgill.ca::5700beb4-7f49-4b4f-b1ba-6993faf57794" providerId="AD" clId="Web-{7DA751F1-3E86-56D6-B33A-C89D5BF478F0}" dt="2023-04-27T18:40:29.472" v="696" actId="1076"/>
          <ac:spMkLst>
            <pc:docMk/>
            <pc:sldMk cId="448993499" sldId="295"/>
            <ac:spMk id="3" creationId="{8A1488E9-82A7-20D8-E4A5-2B4DB4E4FA8D}"/>
          </ac:spMkLst>
        </pc:spChg>
        <pc:spChg chg="del">
          <ac:chgData name="Adityo Das Gupta" userId="S::adityo.dasgupta@mail.mcgill.ca::5700beb4-7f49-4b4f-b1ba-6993faf57794" providerId="AD" clId="Web-{7DA751F1-3E86-56D6-B33A-C89D5BF478F0}" dt="2023-04-27T18:28:12.956" v="19"/>
          <ac:spMkLst>
            <pc:docMk/>
            <pc:sldMk cId="448993499" sldId="295"/>
            <ac:spMk id="7" creationId="{667F161E-6B23-C3CE-AEB9-531DB40273DD}"/>
          </ac:spMkLst>
        </pc:spChg>
        <pc:spChg chg="mod">
          <ac:chgData name="Adityo Das Gupta" userId="S::adityo.dasgupta@mail.mcgill.ca::5700beb4-7f49-4b4f-b1ba-6993faf57794" providerId="AD" clId="Web-{7DA751F1-3E86-56D6-B33A-C89D5BF478F0}" dt="2023-04-27T18:30:03.599" v="32" actId="1076"/>
          <ac:spMkLst>
            <pc:docMk/>
            <pc:sldMk cId="448993499" sldId="295"/>
            <ac:spMk id="22" creationId="{15FBD9D3-C857-5A91-6A6C-9686233F4022}"/>
          </ac:spMkLst>
        </pc:spChg>
        <pc:spChg chg="mod">
          <ac:chgData name="Adityo Das Gupta" userId="S::adityo.dasgupta@mail.mcgill.ca::5700beb4-7f49-4b4f-b1ba-6993faf57794" providerId="AD" clId="Web-{7DA751F1-3E86-56D6-B33A-C89D5BF478F0}" dt="2023-04-27T18:28:05.581" v="17" actId="20577"/>
          <ac:spMkLst>
            <pc:docMk/>
            <pc:sldMk cId="448993499" sldId="295"/>
            <ac:spMk id="23" creationId="{6273B55D-424C-4FF3-6E25-B09A5927CDE4}"/>
          </ac:spMkLst>
        </pc:spChg>
        <pc:picChg chg="add del mod">
          <ac:chgData name="Adityo Das Gupta" userId="S::adityo.dasgupta@mail.mcgill.ca::5700beb4-7f49-4b4f-b1ba-6993faf57794" providerId="AD" clId="Web-{7DA751F1-3E86-56D6-B33A-C89D5BF478F0}" dt="2023-04-27T18:30:07.240" v="33"/>
          <ac:picMkLst>
            <pc:docMk/>
            <pc:sldMk cId="448993499" sldId="295"/>
            <ac:picMk id="2" creationId="{053DA7A2-3A6A-8AA1-2AA9-A716F03061B2}"/>
          </ac:picMkLst>
        </pc:picChg>
        <pc:picChg chg="add mod">
          <ac:chgData name="Adityo Das Gupta" userId="S::adityo.dasgupta@mail.mcgill.ca::5700beb4-7f49-4b4f-b1ba-6993faf57794" providerId="AD" clId="Web-{7DA751F1-3E86-56D6-B33A-C89D5BF478F0}" dt="2023-04-27T18:31:03.710" v="43" actId="1076"/>
          <ac:picMkLst>
            <pc:docMk/>
            <pc:sldMk cId="448993499" sldId="295"/>
            <ac:picMk id="4" creationId="{FC369A14-35FC-A734-B045-3F16F360D517}"/>
          </ac:picMkLst>
        </pc:picChg>
        <pc:picChg chg="add mod">
          <ac:chgData name="Adityo Das Gupta" userId="S::adityo.dasgupta@mail.mcgill.ca::5700beb4-7f49-4b4f-b1ba-6993faf57794" providerId="AD" clId="Web-{7DA751F1-3E86-56D6-B33A-C89D5BF478F0}" dt="2023-04-27T18:31:17.992" v="50" actId="1076"/>
          <ac:picMkLst>
            <pc:docMk/>
            <pc:sldMk cId="448993499" sldId="295"/>
            <ac:picMk id="5" creationId="{5D35DA65-FA3C-9179-9A4B-9EB9780FAA03}"/>
          </ac:picMkLst>
        </pc:picChg>
        <pc:picChg chg="del">
          <ac:chgData name="Adityo Das Gupta" userId="S::adityo.dasgupta@mail.mcgill.ca::5700beb4-7f49-4b4f-b1ba-6993faf57794" providerId="AD" clId="Web-{7DA751F1-3E86-56D6-B33A-C89D5BF478F0}" dt="2023-04-27T18:28:09.519" v="18"/>
          <ac:picMkLst>
            <pc:docMk/>
            <pc:sldMk cId="448993499" sldId="295"/>
            <ac:picMk id="6" creationId="{373DAF04-F824-4368-29CA-A3C05F2FE66A}"/>
          </ac:picMkLst>
        </pc:picChg>
        <pc:picChg chg="add del">
          <ac:chgData name="Adityo Das Gupta" userId="S::adityo.dasgupta@mail.mcgill.ca::5700beb4-7f49-4b4f-b1ba-6993faf57794" providerId="AD" clId="Web-{7DA751F1-3E86-56D6-B33A-C89D5BF478F0}" dt="2023-04-27T18:29:48.412" v="25"/>
          <ac:picMkLst>
            <pc:docMk/>
            <pc:sldMk cId="448993499" sldId="295"/>
            <ac:picMk id="21" creationId="{D1E91812-E8BC-AF44-1E9C-7C9793F45A51}"/>
          </ac:picMkLst>
        </pc:picChg>
      </pc:sldChg>
      <pc:sldChg chg="addSp delSp modSp">
        <pc:chgData name="Adityo Das Gupta" userId="S::adityo.dasgupta@mail.mcgill.ca::5700beb4-7f49-4b4f-b1ba-6993faf57794" providerId="AD" clId="Web-{7DA751F1-3E86-56D6-B33A-C89D5BF478F0}" dt="2023-04-27T18:42:19.006" v="765"/>
        <pc:sldMkLst>
          <pc:docMk/>
          <pc:sldMk cId="1390315310" sldId="297"/>
        </pc:sldMkLst>
        <pc:spChg chg="add del mod">
          <ac:chgData name="Adityo Das Gupta" userId="S::adityo.dasgupta@mail.mcgill.ca::5700beb4-7f49-4b4f-b1ba-6993faf57794" providerId="AD" clId="Web-{7DA751F1-3E86-56D6-B33A-C89D5BF478F0}" dt="2023-04-27T18:42:19.006" v="765"/>
          <ac:spMkLst>
            <pc:docMk/>
            <pc:sldMk cId="1390315310" sldId="297"/>
            <ac:spMk id="2" creationId="{F0D3CA9D-2172-56FE-12BA-8B21933F3532}"/>
          </ac:spMkLst>
        </pc:spChg>
        <pc:spChg chg="mod">
          <ac:chgData name="Adityo Das Gupta" userId="S::adityo.dasgupta@mail.mcgill.ca::5700beb4-7f49-4b4f-b1ba-6993faf57794" providerId="AD" clId="Web-{7DA751F1-3E86-56D6-B33A-C89D5BF478F0}" dt="2023-04-27T18:40:55.988" v="698"/>
          <ac:spMkLst>
            <pc:docMk/>
            <pc:sldMk cId="1390315310" sldId="297"/>
            <ac:spMk id="16" creationId="{DE493DB6-B388-3165-26D6-A9DF4232E0D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66B57-6E66-8147-9A5A-D5DCA9C8B336}"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D8E42-F7E1-124F-BA72-BEFED175651C}" type="slidenum">
              <a:rPr lang="en-US" smtClean="0"/>
              <a:t>‹#›</a:t>
            </a:fld>
            <a:endParaRPr lang="en-US"/>
          </a:p>
        </p:txBody>
      </p:sp>
    </p:spTree>
    <p:extLst>
      <p:ext uri="{BB962C8B-B14F-4D97-AF65-F5344CB8AC3E}">
        <p14:creationId xmlns:p14="http://schemas.microsoft.com/office/powerpoint/2010/main" val="802497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7D8E42-F7E1-124F-BA72-BEFED175651C}" type="slidenum">
              <a:rPr lang="en-US" smtClean="0"/>
              <a:t>16</a:t>
            </a:fld>
            <a:endParaRPr lang="en-US"/>
          </a:p>
        </p:txBody>
      </p:sp>
    </p:spTree>
    <p:extLst>
      <p:ext uri="{BB962C8B-B14F-4D97-AF65-F5344CB8AC3E}">
        <p14:creationId xmlns:p14="http://schemas.microsoft.com/office/powerpoint/2010/main" val="327072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7D8E42-F7E1-124F-BA72-BEFED175651C}" type="slidenum">
              <a:rPr lang="en-US" smtClean="0"/>
              <a:t>17</a:t>
            </a:fld>
            <a:endParaRPr lang="en-US"/>
          </a:p>
        </p:txBody>
      </p:sp>
    </p:spTree>
    <p:extLst>
      <p:ext uri="{BB962C8B-B14F-4D97-AF65-F5344CB8AC3E}">
        <p14:creationId xmlns:p14="http://schemas.microsoft.com/office/powerpoint/2010/main" val="3600730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79" r:id="rId3"/>
    <p:sldLayoutId id="2147483680" r:id="rId4"/>
    <p:sldLayoutId id="2147483681" r:id="rId5"/>
    <p:sldLayoutId id="2147483682" r:id="rId6"/>
    <p:sldLayoutId id="2147483678" r:id="rId7"/>
    <p:sldLayoutId id="214748368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microsoft.com/office/2007/relationships/hdphoto" Target="../media/hdphoto1.wdp"/><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insy.herokuapp.com/" TargetMode="Externa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39.png"/><Relationship Id="rId5" Type="http://schemas.microsoft.com/office/2007/relationships/hdphoto" Target="../media/hdphoto3.wdp"/><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4833DC0-7E3A-01F6-4AD2-47C882135CBC}"/>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7690" t="1" b="19564"/>
          <a:stretch/>
        </p:blipFill>
        <p:spPr bwMode="auto">
          <a:xfrm>
            <a:off x="0" y="0"/>
            <a:ext cx="12476207" cy="6858000"/>
          </a:xfrm>
          <a:prstGeom prst="rect">
            <a:avLst/>
          </a:prstGeom>
          <a:solidFill>
            <a:schemeClr val="accent6">
              <a:lumMod val="75000"/>
            </a:schemeClr>
          </a:solidFill>
        </p:spPr>
      </p:pic>
      <p:sp>
        <p:nvSpPr>
          <p:cNvPr id="6" name="Rectangle 5">
            <a:extLst>
              <a:ext uri="{FF2B5EF4-FFF2-40B4-BE49-F238E27FC236}">
                <a16:creationId xmlns:a16="http://schemas.microsoft.com/office/drawing/2014/main" id="{B9AF836D-A2DB-D5DC-0320-F5ED7EBF3D1F}"/>
              </a:ext>
            </a:extLst>
          </p:cNvPr>
          <p:cNvSpPr/>
          <p:nvPr/>
        </p:nvSpPr>
        <p:spPr>
          <a:xfrm>
            <a:off x="-1" y="0"/>
            <a:ext cx="12476207" cy="6858000"/>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9D8CFF-786C-AEE4-D49C-1085A5B2CBE2}"/>
              </a:ext>
            </a:extLst>
          </p:cNvPr>
          <p:cNvSpPr txBox="1"/>
          <p:nvPr/>
        </p:nvSpPr>
        <p:spPr>
          <a:xfrm>
            <a:off x="518984" y="3751989"/>
            <a:ext cx="9119288" cy="1893672"/>
          </a:xfrm>
          <a:prstGeom prst="rect">
            <a:avLst/>
          </a:prstGeom>
          <a:noFill/>
        </p:spPr>
        <p:txBody>
          <a:bodyPr wrap="square" rtlCol="0" anchor="ctr">
            <a:noAutofit/>
          </a:bodyPr>
          <a:lstStyle/>
          <a:p>
            <a:r>
              <a:rPr lang="en-US" sz="4400">
                <a:solidFill>
                  <a:schemeClr val="bg1"/>
                </a:solidFill>
                <a:latin typeface="Daytona" panose="020B0604020202020204" pitchFamily="34" charset="0"/>
              </a:rPr>
              <a:t>Football Player Valuation </a:t>
            </a:r>
          </a:p>
          <a:p>
            <a:r>
              <a:rPr lang="en-US" sz="4400">
                <a:solidFill>
                  <a:schemeClr val="bg1"/>
                </a:solidFill>
                <a:latin typeface="Daytona" panose="020B0604020202020204" pitchFamily="34" charset="0"/>
              </a:rPr>
              <a:t>Model Using </a:t>
            </a:r>
            <a:r>
              <a:rPr lang="en-US" sz="4400" err="1">
                <a:solidFill>
                  <a:schemeClr val="bg1"/>
                </a:solidFill>
                <a:latin typeface="Daytona" panose="020B0604020202020204" pitchFamily="34" charset="0"/>
              </a:rPr>
              <a:t>Transfermarkt</a:t>
            </a:r>
            <a:r>
              <a:rPr lang="en-US" sz="4400">
                <a:solidFill>
                  <a:schemeClr val="bg1"/>
                </a:solidFill>
                <a:latin typeface="Daytona" panose="020B0604020202020204" pitchFamily="34" charset="0"/>
              </a:rPr>
              <a:t> Data</a:t>
            </a:r>
          </a:p>
        </p:txBody>
      </p:sp>
      <p:sp>
        <p:nvSpPr>
          <p:cNvPr id="7" name="TextBox 6">
            <a:extLst>
              <a:ext uri="{FF2B5EF4-FFF2-40B4-BE49-F238E27FC236}">
                <a16:creationId xmlns:a16="http://schemas.microsoft.com/office/drawing/2014/main" id="{1E229451-7133-3506-856A-3DD328007ECE}"/>
              </a:ext>
            </a:extLst>
          </p:cNvPr>
          <p:cNvSpPr txBox="1"/>
          <p:nvPr/>
        </p:nvSpPr>
        <p:spPr>
          <a:xfrm>
            <a:off x="518983" y="3496962"/>
            <a:ext cx="4485502" cy="369332"/>
          </a:xfrm>
          <a:prstGeom prst="rect">
            <a:avLst/>
          </a:prstGeom>
          <a:noFill/>
        </p:spPr>
        <p:txBody>
          <a:bodyPr wrap="square" rtlCol="0">
            <a:spAutoFit/>
          </a:bodyPr>
          <a:lstStyle/>
          <a:p>
            <a:r>
              <a:rPr lang="en-US">
                <a:solidFill>
                  <a:schemeClr val="bg1"/>
                </a:solidFill>
                <a:latin typeface="Daytona" panose="020B0604020202020204" pitchFamily="34" charset="0"/>
              </a:rPr>
              <a:t>INSY 695 – Enterprise Data Science</a:t>
            </a:r>
          </a:p>
        </p:txBody>
      </p:sp>
      <p:sp>
        <p:nvSpPr>
          <p:cNvPr id="8" name="TextBox 7">
            <a:extLst>
              <a:ext uri="{FF2B5EF4-FFF2-40B4-BE49-F238E27FC236}">
                <a16:creationId xmlns:a16="http://schemas.microsoft.com/office/drawing/2014/main" id="{2EC408BE-5415-7ADD-12D1-2945FD0A6647}"/>
              </a:ext>
            </a:extLst>
          </p:cNvPr>
          <p:cNvSpPr txBox="1"/>
          <p:nvPr/>
        </p:nvSpPr>
        <p:spPr>
          <a:xfrm>
            <a:off x="617838" y="5460995"/>
            <a:ext cx="8921580" cy="646331"/>
          </a:xfrm>
          <a:prstGeom prst="rect">
            <a:avLst/>
          </a:prstGeom>
          <a:solidFill>
            <a:schemeClr val="bg1">
              <a:alpha val="72000"/>
            </a:schemeClr>
          </a:solidFill>
        </p:spPr>
        <p:txBody>
          <a:bodyPr wrap="square" lIns="91440" tIns="45720" rIns="91440" bIns="45720" rtlCol="0" anchor="t">
            <a:spAutoFit/>
          </a:bodyPr>
          <a:lstStyle/>
          <a:p>
            <a:r>
              <a:rPr lang="en-US">
                <a:solidFill>
                  <a:schemeClr val="accent6">
                    <a:lumMod val="50000"/>
                  </a:schemeClr>
                </a:solidFill>
                <a:latin typeface="Daytona"/>
              </a:rPr>
              <a:t>Ruhi Mahendra        Konstantin Volodin      Adityo Das Gupta      Rohana Habib Heidi Al Wakeel        Robert </a:t>
            </a:r>
            <a:r>
              <a:rPr lang="en-US" err="1">
                <a:solidFill>
                  <a:schemeClr val="accent6">
                    <a:lumMod val="50000"/>
                  </a:schemeClr>
                </a:solidFill>
                <a:latin typeface="Daytona"/>
              </a:rPr>
              <a:t>Prattico</a:t>
            </a:r>
            <a:r>
              <a:rPr lang="en-US">
                <a:solidFill>
                  <a:schemeClr val="accent6">
                    <a:lumMod val="50000"/>
                  </a:schemeClr>
                </a:solidFill>
                <a:latin typeface="Daytona"/>
              </a:rPr>
              <a:t>            Tyler Nagano            Hai Nguyen</a:t>
            </a:r>
            <a:endParaRPr lang="en-US">
              <a:solidFill>
                <a:schemeClr val="accent6">
                  <a:lumMod val="50000"/>
                </a:schemeClr>
              </a:solidFill>
              <a:latin typeface="Daytona" panose="020B0604030500040204" pitchFamily="34" charset="0"/>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err="1">
                <a:latin typeface="Daytona" panose="020B0604030500040204" pitchFamily="34" charset="0"/>
              </a:rPr>
              <a:t>AutoML</a:t>
            </a:r>
            <a:endParaRPr lang="en-US" sz="4000">
              <a:latin typeface="Daytona" panose="020B0604030500040204" pitchFamily="34" charset="0"/>
            </a:endParaRP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10">
            <a:extLst>
              <a:ext uri="{FF2B5EF4-FFF2-40B4-BE49-F238E27FC236}">
                <a16:creationId xmlns:a16="http://schemas.microsoft.com/office/drawing/2014/main" id="{FA511293-276C-25D2-D636-CDAF6C62EA37}"/>
              </a:ext>
            </a:extLst>
          </p:cNvPr>
          <p:cNvPicPr>
            <a:picLocks noChangeAspect="1"/>
          </p:cNvPicPr>
          <p:nvPr/>
        </p:nvPicPr>
        <p:blipFill>
          <a:blip r:embed="rId4"/>
          <a:stretch>
            <a:fillRect/>
          </a:stretch>
        </p:blipFill>
        <p:spPr>
          <a:xfrm>
            <a:off x="200049" y="2134654"/>
            <a:ext cx="6257364" cy="4502156"/>
          </a:xfrm>
          <a:prstGeom prst="rect">
            <a:avLst/>
          </a:prstGeom>
          <a:ln>
            <a:solidFill>
              <a:schemeClr val="accent6">
                <a:lumMod val="75000"/>
              </a:schemeClr>
            </a:solidFill>
          </a:ln>
        </p:spPr>
      </p:pic>
      <p:sp>
        <p:nvSpPr>
          <p:cNvPr id="3" name="TextBox 2">
            <a:extLst>
              <a:ext uri="{FF2B5EF4-FFF2-40B4-BE49-F238E27FC236}">
                <a16:creationId xmlns:a16="http://schemas.microsoft.com/office/drawing/2014/main" id="{06EC9422-FBE7-1D04-5B36-643E1EA0EF9B}"/>
              </a:ext>
            </a:extLst>
          </p:cNvPr>
          <p:cNvSpPr txBox="1"/>
          <p:nvPr/>
        </p:nvSpPr>
        <p:spPr>
          <a:xfrm>
            <a:off x="6463553" y="2026023"/>
            <a:ext cx="5782234"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Insights</a:t>
            </a:r>
          </a:p>
          <a:p>
            <a:r>
              <a:rPr lang="en-US" sz="1400">
                <a:ea typeface="+mn-lt"/>
                <a:cs typeface="+mn-lt"/>
              </a:rPr>
              <a:t>We observed that the SHAP summary plot indicates a </a:t>
            </a:r>
            <a:r>
              <a:rPr lang="en-US" sz="1400" b="1">
                <a:ea typeface="+mn-lt"/>
                <a:cs typeface="+mn-lt"/>
              </a:rPr>
              <a:t>positive correlation between average game attendance and market value</a:t>
            </a:r>
            <a:r>
              <a:rPr lang="en-US" sz="1400">
                <a:ea typeface="+mn-lt"/>
                <a:cs typeface="+mn-lt"/>
              </a:rPr>
              <a:t>. As the SHAP values for the average game attendance feature increase, we see a corresponding increase in the SHAP values for the market value feature.</a:t>
            </a:r>
          </a:p>
          <a:p>
            <a:endParaRPr lang="en-US" sz="1400">
              <a:ea typeface="+mn-lt"/>
              <a:cs typeface="+mn-lt"/>
            </a:endParaRPr>
          </a:p>
          <a:p>
            <a:r>
              <a:rPr lang="en-US" sz="1400">
                <a:ea typeface="+mn-lt"/>
                <a:cs typeface="+mn-lt"/>
              </a:rPr>
              <a:t>Similarly, the SHAP summary plot shows that there is a</a:t>
            </a:r>
            <a:r>
              <a:rPr lang="en-US" sz="1400" b="1">
                <a:ea typeface="+mn-lt"/>
                <a:cs typeface="+mn-lt"/>
              </a:rPr>
              <a:t> positive correlation between the number of games played and market value</a:t>
            </a:r>
            <a:r>
              <a:rPr lang="en-US" sz="1400">
                <a:ea typeface="+mn-lt"/>
                <a:cs typeface="+mn-lt"/>
              </a:rPr>
              <a:t>. As the SHAP values for the average games played feature increase, we observe an increase in the SHAP values for the market value feature.</a:t>
            </a:r>
          </a:p>
          <a:p>
            <a:endParaRPr lang="en-US" sz="1400">
              <a:ea typeface="+mn-lt"/>
              <a:cs typeface="+mn-lt"/>
            </a:endParaRPr>
          </a:p>
          <a:p>
            <a:r>
              <a:rPr lang="en-US" sz="1400">
                <a:ea typeface="+mn-lt"/>
                <a:cs typeface="+mn-lt"/>
              </a:rPr>
              <a:t>In addition, the SHAP summary plot indicates that </a:t>
            </a:r>
            <a:r>
              <a:rPr lang="en-US" sz="1400" b="1">
                <a:ea typeface="+mn-lt"/>
                <a:cs typeface="+mn-lt"/>
              </a:rPr>
              <a:t>age has a negative impact on the market value of a player.</a:t>
            </a:r>
            <a:r>
              <a:rPr lang="en-US" sz="1400">
                <a:ea typeface="+mn-lt"/>
                <a:cs typeface="+mn-lt"/>
              </a:rPr>
              <a:t> As the SHAP values for the age feature increase, we see a corresponding decrease in the SHAP values for the market value feature.</a:t>
            </a:r>
          </a:p>
          <a:p>
            <a:endParaRPr lang="en-US" sz="1400">
              <a:ea typeface="+mn-lt"/>
              <a:cs typeface="+mn-lt"/>
            </a:endParaRPr>
          </a:p>
          <a:p>
            <a:r>
              <a:rPr lang="en-US" sz="1400">
                <a:ea typeface="+mn-lt"/>
                <a:cs typeface="+mn-lt"/>
              </a:rPr>
              <a:t>Moreover, the SHAP summary plot suggests that</a:t>
            </a:r>
            <a:r>
              <a:rPr lang="en-US" sz="1400" b="1">
                <a:ea typeface="+mn-lt"/>
                <a:cs typeface="+mn-lt"/>
              </a:rPr>
              <a:t> game contribution, average number of goals, and win percentage are important factors that contribute to the market value of a player.</a:t>
            </a:r>
            <a:r>
              <a:rPr lang="en-US" sz="1400">
                <a:ea typeface="+mn-lt"/>
                <a:cs typeface="+mn-lt"/>
              </a:rPr>
              <a:t> We observe that these features tend to have positive SHAP values, indicating that higher values of these features are associated with higher market values for the players.</a:t>
            </a:r>
            <a:endParaRPr lang="en-US" sz="1400">
              <a:cs typeface="Calibri"/>
            </a:endParaRPr>
          </a:p>
        </p:txBody>
      </p:sp>
    </p:spTree>
    <p:extLst>
      <p:ext uri="{BB962C8B-B14F-4D97-AF65-F5344CB8AC3E}">
        <p14:creationId xmlns:p14="http://schemas.microsoft.com/office/powerpoint/2010/main" val="266615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err="1">
                <a:latin typeface="Daytona" panose="020B0604030500040204" pitchFamily="34" charset="0"/>
              </a:rPr>
              <a:t>AutoML</a:t>
            </a:r>
            <a:endParaRPr lang="en-US" sz="4000">
              <a:latin typeface="Daytona" panose="020B0604030500040204" pitchFamily="34" charset="0"/>
            </a:endParaRP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2" descr="Chart&#10;&#10;Description automatically generated">
            <a:extLst>
              <a:ext uri="{FF2B5EF4-FFF2-40B4-BE49-F238E27FC236}">
                <a16:creationId xmlns:a16="http://schemas.microsoft.com/office/drawing/2014/main" id="{DD2558FB-821E-93AE-BF26-E940E030DE03}"/>
              </a:ext>
            </a:extLst>
          </p:cNvPr>
          <p:cNvPicPr>
            <a:picLocks noChangeAspect="1"/>
          </p:cNvPicPr>
          <p:nvPr/>
        </p:nvPicPr>
        <p:blipFill>
          <a:blip r:embed="rId4"/>
          <a:stretch>
            <a:fillRect/>
          </a:stretch>
        </p:blipFill>
        <p:spPr>
          <a:xfrm>
            <a:off x="381441" y="2219442"/>
            <a:ext cx="4887727" cy="4438538"/>
          </a:xfrm>
          <a:prstGeom prst="rect">
            <a:avLst/>
          </a:prstGeom>
          <a:ln>
            <a:solidFill>
              <a:schemeClr val="accent6">
                <a:lumMod val="75000"/>
              </a:schemeClr>
            </a:solidFill>
          </a:ln>
        </p:spPr>
      </p:pic>
      <p:sp>
        <p:nvSpPr>
          <p:cNvPr id="2" name="TextBox 1">
            <a:extLst>
              <a:ext uri="{FF2B5EF4-FFF2-40B4-BE49-F238E27FC236}">
                <a16:creationId xmlns:a16="http://schemas.microsoft.com/office/drawing/2014/main" id="{457FB0B1-ADE9-32C3-5DB8-BE432BBC6E0C}"/>
              </a:ext>
            </a:extLst>
          </p:cNvPr>
          <p:cNvSpPr txBox="1"/>
          <p:nvPr/>
        </p:nvSpPr>
        <p:spPr>
          <a:xfrm>
            <a:off x="6373906" y="2393577"/>
            <a:ext cx="543261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Söhne"/>
              </a:rPr>
              <a:t>The features with the highest variable importance scores indicate that they have the strongest relationship with the target variable. In other words, they are the most influential predictors in the model.</a:t>
            </a:r>
          </a:p>
          <a:p>
            <a:endParaRPr lang="en-US">
              <a:solidFill>
                <a:srgbClr val="374151"/>
              </a:solidFill>
              <a:latin typeface="Söhne"/>
            </a:endParaRPr>
          </a:p>
          <a:p>
            <a:r>
              <a:rPr lang="en-US">
                <a:solidFill>
                  <a:srgbClr val="374151"/>
                </a:solidFill>
                <a:latin typeface="Söhne"/>
              </a:rPr>
              <a:t>The variable importance score is typically calculated by assessing the impact of each feature on the model's performance. Features that contribute the most to the model's accuracy will have higher importance scores than those that contribute less.</a:t>
            </a:r>
          </a:p>
          <a:p>
            <a:endParaRPr lang="en-US">
              <a:solidFill>
                <a:srgbClr val="374151"/>
              </a:solidFill>
              <a:latin typeface="Söhne"/>
            </a:endParaRPr>
          </a:p>
          <a:p>
            <a:r>
              <a:rPr lang="en-US">
                <a:solidFill>
                  <a:srgbClr val="374151"/>
                </a:solidFill>
                <a:latin typeface="Söhne"/>
              </a:rPr>
              <a:t>Player average game attendance, whether a player participated in an international cup, and average games played contribute the most to the model</a:t>
            </a:r>
          </a:p>
        </p:txBody>
      </p:sp>
    </p:spTree>
    <p:extLst>
      <p:ext uri="{BB962C8B-B14F-4D97-AF65-F5344CB8AC3E}">
        <p14:creationId xmlns:p14="http://schemas.microsoft.com/office/powerpoint/2010/main" val="1478820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latin typeface="Daytona"/>
              </a:rPr>
              <a:t>ML Models</a:t>
            </a:r>
            <a:endParaRPr lang="en-US" sz="4000">
              <a:latin typeface="Daytona" panose="020B0604030500040204" pitchFamily="34" charset="0"/>
            </a:endParaRP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2" descr="Chart, bar chart&#10;&#10;Description automatically generated">
            <a:extLst>
              <a:ext uri="{FF2B5EF4-FFF2-40B4-BE49-F238E27FC236}">
                <a16:creationId xmlns:a16="http://schemas.microsoft.com/office/drawing/2014/main" id="{D3C75AB6-F638-0359-F1CE-2BD5AABCEFA8}"/>
              </a:ext>
            </a:extLst>
          </p:cNvPr>
          <p:cNvPicPr>
            <a:picLocks noChangeAspect="1"/>
          </p:cNvPicPr>
          <p:nvPr/>
        </p:nvPicPr>
        <p:blipFill>
          <a:blip r:embed="rId4"/>
          <a:stretch>
            <a:fillRect/>
          </a:stretch>
        </p:blipFill>
        <p:spPr>
          <a:xfrm>
            <a:off x="521672" y="2436991"/>
            <a:ext cx="6020842" cy="4065793"/>
          </a:xfrm>
          <a:prstGeom prst="rect">
            <a:avLst/>
          </a:prstGeom>
          <a:ln>
            <a:solidFill>
              <a:schemeClr val="accent6">
                <a:lumMod val="75000"/>
              </a:schemeClr>
            </a:solidFill>
          </a:ln>
        </p:spPr>
      </p:pic>
      <p:sp>
        <p:nvSpPr>
          <p:cNvPr id="3" name="TextBox 2">
            <a:extLst>
              <a:ext uri="{FF2B5EF4-FFF2-40B4-BE49-F238E27FC236}">
                <a16:creationId xmlns:a16="http://schemas.microsoft.com/office/drawing/2014/main" id="{B1F0CD56-B484-38D7-F197-96F347F829CA}"/>
              </a:ext>
            </a:extLst>
          </p:cNvPr>
          <p:cNvSpPr txBox="1"/>
          <p:nvPr/>
        </p:nvSpPr>
        <p:spPr>
          <a:xfrm>
            <a:off x="6875929" y="2761129"/>
            <a:ext cx="448235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tested different regression models and used RMSE to evaluate their performance. The </a:t>
            </a:r>
            <a:r>
              <a:rPr lang="en-US" err="1"/>
              <a:t>LightGBM</a:t>
            </a:r>
            <a:r>
              <a:rPr lang="en-US"/>
              <a:t> model had the lowest RMSE, so We decided to hyperparameter optimize it to improve its performance. </a:t>
            </a:r>
          </a:p>
          <a:p>
            <a:endParaRPr lang="en-US"/>
          </a:p>
          <a:p>
            <a:r>
              <a:rPr lang="en-US"/>
              <a:t>By tuning the hyperparameters of the </a:t>
            </a:r>
            <a:r>
              <a:rPr lang="en-US" err="1"/>
              <a:t>LightGBM</a:t>
            </a:r>
            <a:r>
              <a:rPr lang="en-US"/>
              <a:t> model, we can potentially reduce the RMSE and improve the accuracy of the predictions. </a:t>
            </a:r>
            <a:endParaRPr lang="en-US">
              <a:cs typeface="Calibri"/>
            </a:endParaRPr>
          </a:p>
        </p:txBody>
      </p:sp>
    </p:spTree>
    <p:extLst>
      <p:ext uri="{BB962C8B-B14F-4D97-AF65-F5344CB8AC3E}">
        <p14:creationId xmlns:p14="http://schemas.microsoft.com/office/powerpoint/2010/main" val="4104932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err="1">
                <a:latin typeface="Daytona" panose="020B0604030500040204" pitchFamily="34" charset="0"/>
              </a:rPr>
              <a:t>MLFlow</a:t>
            </a:r>
            <a:r>
              <a:rPr lang="en-US" sz="4000">
                <a:latin typeface="Daytona" panose="020B0604030500040204" pitchFamily="34" charset="0"/>
              </a:rPr>
              <a:t> – Hyperparameter Optimization</a:t>
            </a: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2" descr="Text&#10;&#10;Description automatically generated">
            <a:extLst>
              <a:ext uri="{FF2B5EF4-FFF2-40B4-BE49-F238E27FC236}">
                <a16:creationId xmlns:a16="http://schemas.microsoft.com/office/drawing/2014/main" id="{D232D6B9-CF4B-CBF6-A85B-2DA355B9F9BA}"/>
              </a:ext>
            </a:extLst>
          </p:cNvPr>
          <p:cNvPicPr>
            <a:picLocks noGrp="1" noChangeAspect="1"/>
          </p:cNvPicPr>
          <p:nvPr>
            <p:ph idx="1"/>
          </p:nvPr>
        </p:nvPicPr>
        <p:blipFill>
          <a:blip r:embed="rId4"/>
          <a:stretch>
            <a:fillRect/>
          </a:stretch>
        </p:blipFill>
        <p:spPr>
          <a:xfrm>
            <a:off x="6517586" y="3017756"/>
            <a:ext cx="5252739" cy="3237724"/>
          </a:xfrm>
          <a:ln>
            <a:solidFill>
              <a:srgbClr val="9CCA7C"/>
            </a:solidFill>
          </a:ln>
        </p:spPr>
      </p:pic>
      <p:sp>
        <p:nvSpPr>
          <p:cNvPr id="3" name="TextBox 2">
            <a:extLst>
              <a:ext uri="{FF2B5EF4-FFF2-40B4-BE49-F238E27FC236}">
                <a16:creationId xmlns:a16="http://schemas.microsoft.com/office/drawing/2014/main" id="{8C1DE61A-4ABF-1A43-001F-0D4AFC1649B2}"/>
              </a:ext>
            </a:extLst>
          </p:cNvPr>
          <p:cNvSpPr txBox="1"/>
          <p:nvPr/>
        </p:nvSpPr>
        <p:spPr>
          <a:xfrm>
            <a:off x="492816" y="2301146"/>
            <a:ext cx="51816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Bierstadt" panose="020B0004020202020204" pitchFamily="34" charset="0"/>
                <a:cs typeface="Calibri" panose="020F0502020204030204"/>
              </a:rPr>
              <a:t>We use </a:t>
            </a:r>
            <a:r>
              <a:rPr lang="en-US" err="1">
                <a:latin typeface="Bierstadt" panose="020B0004020202020204" pitchFamily="34" charset="0"/>
                <a:cs typeface="Calibri" panose="020F0502020204030204"/>
              </a:rPr>
              <a:t>MLFlow</a:t>
            </a:r>
            <a:r>
              <a:rPr lang="en-US">
                <a:latin typeface="Bierstadt" panose="020B0004020202020204" pitchFamily="34" charset="0"/>
                <a:cs typeface="Calibri" panose="020F0502020204030204"/>
              </a:rPr>
              <a:t> to perform hyperparameter optimization on LGB Model</a:t>
            </a:r>
          </a:p>
          <a:p>
            <a:pPr marL="630238" indent="-284163">
              <a:buFont typeface="Wingdings" panose="05000000000000000000" pitchFamily="2" charset="2"/>
              <a:buChar char="Ø"/>
            </a:pPr>
            <a:r>
              <a:rPr lang="en-US">
                <a:latin typeface="Bierstadt" panose="020B0004020202020204" pitchFamily="34" charset="0"/>
                <a:cs typeface="Calibri" panose="020F0502020204030204"/>
              </a:rPr>
              <a:t> Parameter used: </a:t>
            </a:r>
            <a:r>
              <a:rPr lang="en-US" err="1">
                <a:latin typeface="Bierstadt" panose="020B0004020202020204" pitchFamily="34" charset="0"/>
                <a:cs typeface="Calibri" panose="020F0502020204030204"/>
              </a:rPr>
              <a:t>max_depth</a:t>
            </a:r>
            <a:r>
              <a:rPr lang="en-US">
                <a:latin typeface="Bierstadt" panose="020B0004020202020204" pitchFamily="34" charset="0"/>
                <a:cs typeface="Calibri" panose="020F0502020204030204"/>
              </a:rPr>
              <a:t>, </a:t>
            </a:r>
            <a:r>
              <a:rPr lang="en-US" err="1">
                <a:latin typeface="Bierstadt" panose="020B0004020202020204" pitchFamily="34" charset="0"/>
                <a:cs typeface="Calibri" panose="020F0502020204030204"/>
              </a:rPr>
              <a:t>n_estimators</a:t>
            </a:r>
            <a:r>
              <a:rPr lang="en-US">
                <a:latin typeface="Bierstadt" panose="020B0004020202020204" pitchFamily="34" charset="0"/>
                <a:cs typeface="Calibri" panose="020F0502020204030204"/>
              </a:rPr>
              <a:t>, </a:t>
            </a:r>
            <a:r>
              <a:rPr lang="en-US" err="1">
                <a:latin typeface="Bierstadt" panose="020B0004020202020204" pitchFamily="34" charset="0"/>
                <a:cs typeface="Calibri" panose="020F0502020204030204"/>
              </a:rPr>
              <a:t>learning_rate</a:t>
            </a:r>
            <a:r>
              <a:rPr lang="en-US">
                <a:latin typeface="Bierstadt" panose="020B0004020202020204" pitchFamily="34" charset="0"/>
                <a:cs typeface="Calibri" panose="020F0502020204030204"/>
              </a:rPr>
              <a:t>, </a:t>
            </a:r>
            <a:r>
              <a:rPr lang="en-US" err="1">
                <a:latin typeface="Bierstadt" panose="020B0004020202020204" pitchFamily="34" charset="0"/>
                <a:cs typeface="Calibri" panose="020F0502020204030204"/>
              </a:rPr>
              <a:t>reg_alpha</a:t>
            </a:r>
            <a:r>
              <a:rPr lang="en-US">
                <a:latin typeface="Bierstadt" panose="020B0004020202020204" pitchFamily="34" charset="0"/>
                <a:cs typeface="Calibri" panose="020F0502020204030204"/>
              </a:rPr>
              <a:t>, </a:t>
            </a:r>
            <a:r>
              <a:rPr lang="en-US" err="1">
                <a:latin typeface="Bierstadt" panose="020B0004020202020204" pitchFamily="34" charset="0"/>
                <a:cs typeface="Calibri" panose="020F0502020204030204"/>
              </a:rPr>
              <a:t>min_child_weight</a:t>
            </a:r>
            <a:endParaRPr lang="en-US">
              <a:latin typeface="Bierstadt" panose="020B0004020202020204" pitchFamily="34" charset="0"/>
              <a:cs typeface="Calibri" panose="020F0502020204030204"/>
            </a:endParaRPr>
          </a:p>
        </p:txBody>
      </p:sp>
      <p:sp>
        <p:nvSpPr>
          <p:cNvPr id="7" name="TextBox 6">
            <a:extLst>
              <a:ext uri="{FF2B5EF4-FFF2-40B4-BE49-F238E27FC236}">
                <a16:creationId xmlns:a16="http://schemas.microsoft.com/office/drawing/2014/main" id="{D7A2BE47-987D-D014-E4E7-DB193DBCD28F}"/>
              </a:ext>
            </a:extLst>
          </p:cNvPr>
          <p:cNvSpPr txBox="1"/>
          <p:nvPr/>
        </p:nvSpPr>
        <p:spPr>
          <a:xfrm>
            <a:off x="5972426" y="2232307"/>
            <a:ext cx="6104238" cy="646331"/>
          </a:xfrm>
          <a:prstGeom prst="rect">
            <a:avLst/>
          </a:prstGeom>
          <a:noFill/>
        </p:spPr>
        <p:txBody>
          <a:bodyPr wrap="square">
            <a:spAutoFit/>
          </a:bodyPr>
          <a:lstStyle/>
          <a:p>
            <a:pPr marL="285750" indent="-285750">
              <a:buFont typeface="Arial"/>
              <a:buChar char="•"/>
            </a:pPr>
            <a:r>
              <a:rPr lang="en-US">
                <a:latin typeface="Bierstadt" panose="020B0004020202020204" pitchFamily="34" charset="0"/>
                <a:cs typeface="Calibri" panose="020F0502020204030204"/>
              </a:rPr>
              <a:t>We reran the model with the optimal hyperparameter and the MSE yielded was higher than the original model</a:t>
            </a:r>
          </a:p>
        </p:txBody>
      </p:sp>
      <p:graphicFrame>
        <p:nvGraphicFramePr>
          <p:cNvPr id="8" name="Table 8">
            <a:extLst>
              <a:ext uri="{FF2B5EF4-FFF2-40B4-BE49-F238E27FC236}">
                <a16:creationId xmlns:a16="http://schemas.microsoft.com/office/drawing/2014/main" id="{D32CF938-08E2-CE0F-2CE7-6EAD03B02899}"/>
              </a:ext>
            </a:extLst>
          </p:cNvPr>
          <p:cNvGraphicFramePr>
            <a:graphicFrameLocks noGrp="1"/>
          </p:cNvGraphicFramePr>
          <p:nvPr>
            <p:extLst>
              <p:ext uri="{D42A27DB-BD31-4B8C-83A1-F6EECF244321}">
                <p14:modId xmlns:p14="http://schemas.microsoft.com/office/powerpoint/2010/main" val="625076965"/>
              </p:ext>
            </p:extLst>
          </p:nvPr>
        </p:nvGraphicFramePr>
        <p:xfrm>
          <a:off x="640298" y="4030440"/>
          <a:ext cx="5562794" cy="2225040"/>
        </p:xfrm>
        <a:graphic>
          <a:graphicData uri="http://schemas.openxmlformats.org/drawingml/2006/table">
            <a:tbl>
              <a:tblPr firstRow="1" bandRow="1">
                <a:tableStyleId>{5C22544A-7EE6-4342-B048-85BDC9FD1C3A}</a:tableStyleId>
              </a:tblPr>
              <a:tblGrid>
                <a:gridCol w="2781397">
                  <a:extLst>
                    <a:ext uri="{9D8B030D-6E8A-4147-A177-3AD203B41FA5}">
                      <a16:colId xmlns:a16="http://schemas.microsoft.com/office/drawing/2014/main" val="2260978576"/>
                    </a:ext>
                  </a:extLst>
                </a:gridCol>
                <a:gridCol w="2781397">
                  <a:extLst>
                    <a:ext uri="{9D8B030D-6E8A-4147-A177-3AD203B41FA5}">
                      <a16:colId xmlns:a16="http://schemas.microsoft.com/office/drawing/2014/main" val="620813946"/>
                    </a:ext>
                  </a:extLst>
                </a:gridCol>
              </a:tblGrid>
              <a:tr h="370840">
                <a:tc>
                  <a:txBody>
                    <a:bodyPr/>
                    <a:lstStyle/>
                    <a:p>
                      <a:pPr algn="ctr"/>
                      <a:r>
                        <a:rPr lang="en-US">
                          <a:solidFill>
                            <a:schemeClr val="bg1"/>
                          </a:solidFill>
                          <a:latin typeface="Bierstadt" panose="020B0004020202020204" pitchFamily="34" charset="0"/>
                        </a:rPr>
                        <a:t>Hyperparameter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CA7C"/>
                    </a:solidFill>
                  </a:tcPr>
                </a:tc>
                <a:tc>
                  <a:txBody>
                    <a:bodyPr/>
                    <a:lstStyle/>
                    <a:p>
                      <a:pPr algn="ctr"/>
                      <a:r>
                        <a:rPr lang="en-US">
                          <a:latin typeface="Bierstadt" panose="020B0004020202020204" pitchFamily="34" charset="0"/>
                        </a:rPr>
                        <a:t>Optimal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CA7C"/>
                    </a:solidFill>
                  </a:tcPr>
                </a:tc>
                <a:extLst>
                  <a:ext uri="{0D108BD9-81ED-4DB2-BD59-A6C34878D82A}">
                    <a16:rowId xmlns:a16="http://schemas.microsoft.com/office/drawing/2014/main" val="2001835222"/>
                  </a:ext>
                </a:extLst>
              </a:tr>
              <a:tr h="370840">
                <a:tc>
                  <a:txBody>
                    <a:bodyPr/>
                    <a:lstStyle/>
                    <a:p>
                      <a:pPr lvl="0" algn="ctr"/>
                      <a:r>
                        <a:rPr lang="en-US" err="1">
                          <a:latin typeface="Bierstadt" panose="020B0004020202020204" pitchFamily="34" charset="0"/>
                        </a:rPr>
                        <a:t>learning_rate</a:t>
                      </a:r>
                      <a:endParaRPr lang="en-US">
                        <a:latin typeface="Bierstadt"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atin typeface="Bierstadt" panose="020B0004020202020204" pitchFamily="34" charset="0"/>
                        </a:rPr>
                        <a:t>0.0146908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555164"/>
                  </a:ext>
                </a:extLst>
              </a:tr>
              <a:tr h="370840">
                <a:tc>
                  <a:txBody>
                    <a:bodyPr/>
                    <a:lstStyle/>
                    <a:p>
                      <a:pPr lvl="0" algn="ctr"/>
                      <a:r>
                        <a:rPr lang="en-US" err="1">
                          <a:latin typeface="Bierstadt" panose="020B0004020202020204" pitchFamily="34" charset="0"/>
                        </a:rPr>
                        <a:t>max_depth</a:t>
                      </a:r>
                      <a:endParaRPr lang="en-US">
                        <a:latin typeface="Bierstadt"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atin typeface="Bierstadt" panose="020B0004020202020204" pitchFamily="34" charset="0"/>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2699156"/>
                  </a:ext>
                </a:extLst>
              </a:tr>
              <a:tr h="370840">
                <a:tc>
                  <a:txBody>
                    <a:bodyPr/>
                    <a:lstStyle/>
                    <a:p>
                      <a:pPr lvl="0" algn="ctr"/>
                      <a:r>
                        <a:rPr lang="en-US" err="1">
                          <a:latin typeface="Bierstadt" panose="020B0004020202020204" pitchFamily="34" charset="0"/>
                        </a:rPr>
                        <a:t>min_child_weight</a:t>
                      </a:r>
                      <a:endParaRPr lang="en-US">
                        <a:latin typeface="Bierstadt"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atin typeface="Bierstadt" panose="020B0004020202020204" pitchFamily="34" charset="0"/>
                        </a:rPr>
                        <a:t>4.890633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2423433"/>
                  </a:ext>
                </a:extLst>
              </a:tr>
              <a:tr h="370840">
                <a:tc>
                  <a:txBody>
                    <a:bodyPr/>
                    <a:lstStyle/>
                    <a:p>
                      <a:pPr lvl="0" algn="ctr"/>
                      <a:r>
                        <a:rPr lang="en-US" err="1">
                          <a:latin typeface="Bierstadt" panose="020B0004020202020204" pitchFamily="34" charset="0"/>
                        </a:rPr>
                        <a:t>n_estimators</a:t>
                      </a:r>
                      <a:endParaRPr lang="en-US">
                        <a:latin typeface="Bierstadt"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atin typeface="Bierstadt" panose="020B0004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6426462"/>
                  </a:ext>
                </a:extLst>
              </a:tr>
              <a:tr h="370840">
                <a:tc>
                  <a:txBody>
                    <a:bodyPr/>
                    <a:lstStyle/>
                    <a:p>
                      <a:pPr lvl="0" algn="ctr"/>
                      <a:r>
                        <a:rPr lang="en-US" err="1">
                          <a:latin typeface="Bierstadt" panose="020B0004020202020204" pitchFamily="34" charset="0"/>
                        </a:rPr>
                        <a:t>reg_alpha</a:t>
                      </a:r>
                      <a:endParaRPr lang="en-US">
                        <a:latin typeface="Bierstadt"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atin typeface="Bierstadt" panose="020B0004020202020204" pitchFamily="34" charset="0"/>
                        </a:rPr>
                        <a:t>2.28401384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1899655"/>
                  </a:ext>
                </a:extLst>
              </a:tr>
            </a:tbl>
          </a:graphicData>
        </a:graphic>
      </p:graphicFrame>
      <p:sp>
        <p:nvSpPr>
          <p:cNvPr id="9" name="TextBox 8">
            <a:extLst>
              <a:ext uri="{FF2B5EF4-FFF2-40B4-BE49-F238E27FC236}">
                <a16:creationId xmlns:a16="http://schemas.microsoft.com/office/drawing/2014/main" id="{A7E9615A-F611-CDE9-171A-75B9B9E6A7C2}"/>
              </a:ext>
            </a:extLst>
          </p:cNvPr>
          <p:cNvSpPr txBox="1"/>
          <p:nvPr/>
        </p:nvSpPr>
        <p:spPr>
          <a:xfrm>
            <a:off x="1309816" y="3632886"/>
            <a:ext cx="4275438" cy="369332"/>
          </a:xfrm>
          <a:prstGeom prst="rect">
            <a:avLst/>
          </a:prstGeom>
          <a:noFill/>
        </p:spPr>
        <p:txBody>
          <a:bodyPr wrap="square" rtlCol="0">
            <a:spAutoFit/>
          </a:bodyPr>
          <a:lstStyle/>
          <a:p>
            <a:pPr algn="ctr"/>
            <a:r>
              <a:rPr lang="en-US" b="1">
                <a:latin typeface="Bierstadt" panose="020B0004020202020204" pitchFamily="34" charset="0"/>
              </a:rPr>
              <a:t>Results of Hyperparameter Tuning</a:t>
            </a:r>
          </a:p>
        </p:txBody>
      </p:sp>
    </p:spTree>
    <p:extLst>
      <p:ext uri="{BB962C8B-B14F-4D97-AF65-F5344CB8AC3E}">
        <p14:creationId xmlns:p14="http://schemas.microsoft.com/office/powerpoint/2010/main" val="1165187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Data Leakage</a:t>
            </a: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9D88D6D-F7E0-DE9E-92C2-32F42F93357B}"/>
              </a:ext>
            </a:extLst>
          </p:cNvPr>
          <p:cNvSpPr txBox="1"/>
          <p:nvPr/>
        </p:nvSpPr>
        <p:spPr>
          <a:xfrm>
            <a:off x="663726" y="2268522"/>
            <a:ext cx="3883560" cy="772840"/>
          </a:xfrm>
          <a:prstGeom prst="rect">
            <a:avLst/>
          </a:prstGeom>
          <a:noFill/>
        </p:spPr>
        <p:txBody>
          <a:bodyPr wrap="square">
            <a:spAutoFit/>
          </a:bodyPr>
          <a:lstStyle/>
          <a:p>
            <a:pPr>
              <a:lnSpc>
                <a:spcPct val="107000"/>
              </a:lnSpc>
              <a:spcAft>
                <a:spcPts val="800"/>
              </a:spcAft>
            </a:pPr>
            <a:r>
              <a:rPr lang="en-CA" sz="1400" kern="100">
                <a:effectLst/>
                <a:latin typeface="Bierstadt" panose="020B0004020202020204" pitchFamily="34" charset="0"/>
                <a:ea typeface="Calibri" panose="020F0502020204030204" pitchFamily="34" charset="0"/>
                <a:cs typeface="Times New Roman" panose="02020603050405020304" pitchFamily="18" charset="0"/>
              </a:rPr>
              <a:t>Our data is categorized by player and year, meaning there are multiple entries of the same player in our dataset over different years</a:t>
            </a:r>
          </a:p>
        </p:txBody>
      </p:sp>
      <p:pic>
        <p:nvPicPr>
          <p:cNvPr id="3" name="Picture 2">
            <a:extLst>
              <a:ext uri="{FF2B5EF4-FFF2-40B4-BE49-F238E27FC236}">
                <a16:creationId xmlns:a16="http://schemas.microsoft.com/office/drawing/2014/main" id="{2A6CB85E-44EE-368D-056A-DA2582FA0013}"/>
              </a:ext>
            </a:extLst>
          </p:cNvPr>
          <p:cNvPicPr>
            <a:picLocks noChangeAspect="1"/>
          </p:cNvPicPr>
          <p:nvPr/>
        </p:nvPicPr>
        <p:blipFill>
          <a:blip r:embed="rId4"/>
          <a:stretch>
            <a:fillRect/>
          </a:stretch>
        </p:blipFill>
        <p:spPr>
          <a:xfrm>
            <a:off x="5104182" y="2342548"/>
            <a:ext cx="6104238" cy="1397628"/>
          </a:xfrm>
          <a:prstGeom prst="rect">
            <a:avLst/>
          </a:prstGeom>
          <a:ln>
            <a:solidFill>
              <a:srgbClr val="9CCA7C"/>
            </a:solidFill>
          </a:ln>
        </p:spPr>
      </p:pic>
      <p:sp>
        <p:nvSpPr>
          <p:cNvPr id="5" name="TextBox 4">
            <a:extLst>
              <a:ext uri="{FF2B5EF4-FFF2-40B4-BE49-F238E27FC236}">
                <a16:creationId xmlns:a16="http://schemas.microsoft.com/office/drawing/2014/main" id="{97F90D1E-B6BC-B05A-335F-59A265869B10}"/>
              </a:ext>
            </a:extLst>
          </p:cNvPr>
          <p:cNvSpPr txBox="1"/>
          <p:nvPr/>
        </p:nvSpPr>
        <p:spPr>
          <a:xfrm>
            <a:off x="663726" y="3084451"/>
            <a:ext cx="4266620" cy="772840"/>
          </a:xfrm>
          <a:prstGeom prst="rect">
            <a:avLst/>
          </a:prstGeom>
          <a:noFill/>
        </p:spPr>
        <p:txBody>
          <a:bodyPr wrap="square">
            <a:spAutoFit/>
          </a:bodyPr>
          <a:lstStyle/>
          <a:p>
            <a:pPr>
              <a:lnSpc>
                <a:spcPct val="107000"/>
              </a:lnSpc>
              <a:spcAft>
                <a:spcPts val="800"/>
              </a:spcAft>
            </a:pPr>
            <a:r>
              <a:rPr lang="en-CA" sz="1400" kern="100">
                <a:latin typeface="Bierstadt" panose="020B0004020202020204" pitchFamily="34" charset="0"/>
                <a:cs typeface="Times New Roman" panose="02020603050405020304" pitchFamily="18" charset="0"/>
              </a:rPr>
              <a:t>We used a ratio to split our data into both test and train sets, meaning data for the same player over different years may appear in both sets</a:t>
            </a:r>
          </a:p>
        </p:txBody>
      </p:sp>
      <p:sp>
        <p:nvSpPr>
          <p:cNvPr id="6" name="TextBox 5">
            <a:extLst>
              <a:ext uri="{FF2B5EF4-FFF2-40B4-BE49-F238E27FC236}">
                <a16:creationId xmlns:a16="http://schemas.microsoft.com/office/drawing/2014/main" id="{CE285AA0-71C3-ACED-8FCB-E9EDCD55B44E}"/>
              </a:ext>
            </a:extLst>
          </p:cNvPr>
          <p:cNvSpPr txBox="1"/>
          <p:nvPr/>
        </p:nvSpPr>
        <p:spPr>
          <a:xfrm>
            <a:off x="663726" y="4002499"/>
            <a:ext cx="1501905" cy="374461"/>
          </a:xfrm>
          <a:prstGeom prst="rect">
            <a:avLst/>
          </a:prstGeom>
          <a:noFill/>
        </p:spPr>
        <p:txBody>
          <a:bodyPr wrap="square">
            <a:spAutoFit/>
          </a:bodyPr>
          <a:lstStyle/>
          <a:p>
            <a:pPr>
              <a:lnSpc>
                <a:spcPct val="107000"/>
              </a:lnSpc>
              <a:spcAft>
                <a:spcPts val="800"/>
              </a:spcAft>
            </a:pPr>
            <a:r>
              <a:rPr lang="en-CA" b="1" u="sng" kern="100">
                <a:solidFill>
                  <a:schemeClr val="bg2">
                    <a:lumMod val="10000"/>
                  </a:schemeClr>
                </a:solidFill>
                <a:latin typeface="Bierstadt" panose="020B0004020202020204" pitchFamily="34" charset="0"/>
                <a:cs typeface="Times New Roman" panose="02020603050405020304" pitchFamily="18" charset="0"/>
              </a:rPr>
              <a:t>Implications</a:t>
            </a:r>
          </a:p>
        </p:txBody>
      </p:sp>
      <p:sp>
        <p:nvSpPr>
          <p:cNvPr id="7" name="TextBox 6">
            <a:extLst>
              <a:ext uri="{FF2B5EF4-FFF2-40B4-BE49-F238E27FC236}">
                <a16:creationId xmlns:a16="http://schemas.microsoft.com/office/drawing/2014/main" id="{F35C2250-2037-8FA8-5C32-5F73E0E97398}"/>
              </a:ext>
            </a:extLst>
          </p:cNvPr>
          <p:cNvSpPr txBox="1"/>
          <p:nvPr/>
        </p:nvSpPr>
        <p:spPr>
          <a:xfrm>
            <a:off x="983563" y="4376960"/>
            <a:ext cx="10224857" cy="206146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CA" kern="100">
                <a:effectLst/>
                <a:latin typeface="Bierstadt" panose="020B0004020202020204" pitchFamily="34" charset="0"/>
                <a:ea typeface="Calibri" panose="020F0502020204030204" pitchFamily="34" charset="0"/>
                <a:cs typeface="Times New Roman" panose="02020603050405020304" pitchFamily="18" charset="0"/>
              </a:rPr>
              <a:t>Although the same player may appear in both test and train sets, because other features change YoY this won’t necessarily cause data leakage</a:t>
            </a:r>
            <a:endParaRPr lang="en-CA" kern="100">
              <a:latin typeface="Bierstadt" panose="020B000402020202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CA" kern="100">
                <a:latin typeface="Bierstadt" panose="020B0004020202020204" pitchFamily="34" charset="0"/>
                <a:cs typeface="Times New Roman" panose="02020603050405020304" pitchFamily="18" charset="0"/>
              </a:rPr>
              <a:t>However, year and age are highly correlated with one another and have high feature importance in predicting market value</a:t>
            </a:r>
          </a:p>
          <a:p>
            <a:pPr marL="285750" indent="-285750">
              <a:lnSpc>
                <a:spcPct val="107000"/>
              </a:lnSpc>
              <a:spcAft>
                <a:spcPts val="800"/>
              </a:spcAft>
              <a:buFont typeface="Arial" panose="020B0604020202020204" pitchFamily="34" charset="0"/>
              <a:buChar char="•"/>
            </a:pPr>
            <a:r>
              <a:rPr lang="en-CA" kern="100">
                <a:latin typeface="Bierstadt" panose="020B0004020202020204" pitchFamily="34" charset="0"/>
                <a:cs typeface="Times New Roman" panose="02020603050405020304" pitchFamily="18" charset="0"/>
              </a:rPr>
              <a:t>To combat data leakage and overfitting, we should have used a time-based split rather than a ratio one to ensure that our model is tested on newer data than what is in the training set</a:t>
            </a:r>
          </a:p>
        </p:txBody>
      </p:sp>
    </p:spTree>
    <p:extLst>
      <p:ext uri="{BB962C8B-B14F-4D97-AF65-F5344CB8AC3E}">
        <p14:creationId xmlns:p14="http://schemas.microsoft.com/office/powerpoint/2010/main" val="9161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ML Model Tracking</a:t>
            </a: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Content Placeholder 2">
            <a:extLst>
              <a:ext uri="{FF2B5EF4-FFF2-40B4-BE49-F238E27FC236}">
                <a16:creationId xmlns:a16="http://schemas.microsoft.com/office/drawing/2014/main" id="{4F020587-C7CD-8A72-4567-CF1C0563144D}"/>
              </a:ext>
            </a:extLst>
          </p:cNvPr>
          <p:cNvSpPr>
            <a:spLocks noGrp="1"/>
          </p:cNvSpPr>
          <p:nvPr>
            <p:ph sz="half" idx="1"/>
          </p:nvPr>
        </p:nvSpPr>
        <p:spPr>
          <a:xfrm>
            <a:off x="609600" y="2279175"/>
            <a:ext cx="5181600" cy="3897787"/>
          </a:xfrm>
        </p:spPr>
        <p:txBody>
          <a:bodyPr vert="horz" lIns="91440" tIns="45720" rIns="91440" bIns="45720" rtlCol="0" anchor="t">
            <a:normAutofit/>
          </a:bodyPr>
          <a:lstStyle/>
          <a:p>
            <a:r>
              <a:rPr lang="en-US" sz="1600">
                <a:latin typeface="Bierstadt"/>
              </a:rPr>
              <a:t>Feature drift refers to a change in the distribution of the </a:t>
            </a:r>
            <a:r>
              <a:rPr lang="en-US" sz="1600" b="1">
                <a:latin typeface="Bierstadt"/>
              </a:rPr>
              <a:t>features </a:t>
            </a:r>
            <a:r>
              <a:rPr lang="en-US" sz="1600">
                <a:latin typeface="Bierstadt"/>
              </a:rPr>
              <a:t>over time.</a:t>
            </a:r>
          </a:p>
          <a:p>
            <a:r>
              <a:rPr lang="en-US" sz="1600">
                <a:latin typeface="Bierstadt"/>
              </a:rPr>
              <a:t>We compared distribution of features over the years, using </a:t>
            </a:r>
            <a:r>
              <a:rPr lang="en-US" sz="1600" b="1">
                <a:latin typeface="Bierstadt"/>
              </a:rPr>
              <a:t>Kolmogorov-Smirnov</a:t>
            </a:r>
            <a:r>
              <a:rPr lang="en-US" sz="1600">
                <a:latin typeface="Bierstadt"/>
              </a:rPr>
              <a:t> for continuous and </a:t>
            </a:r>
            <a:r>
              <a:rPr lang="en-US" sz="1600" b="1">
                <a:latin typeface="Bierstadt"/>
              </a:rPr>
              <a:t>Chi-Squared </a:t>
            </a:r>
            <a:r>
              <a:rPr lang="en-US" sz="1600">
                <a:latin typeface="Bierstadt"/>
              </a:rPr>
              <a:t>for categorical features</a:t>
            </a:r>
          </a:p>
          <a:p>
            <a:r>
              <a:rPr lang="en-US" sz="1600">
                <a:latin typeface="Bierstadt"/>
              </a:rPr>
              <a:t>The picture below shows that more than half the features had some drift from 2015 to 2022</a:t>
            </a:r>
          </a:p>
        </p:txBody>
      </p:sp>
      <p:sp>
        <p:nvSpPr>
          <p:cNvPr id="7" name="Content Placeholder 2">
            <a:extLst>
              <a:ext uri="{FF2B5EF4-FFF2-40B4-BE49-F238E27FC236}">
                <a16:creationId xmlns:a16="http://schemas.microsoft.com/office/drawing/2014/main" id="{0FC4626B-2BC6-ADE5-4DB0-CE9924B6CF5E}"/>
              </a:ext>
            </a:extLst>
          </p:cNvPr>
          <p:cNvSpPr txBox="1">
            <a:spLocks/>
          </p:cNvSpPr>
          <p:nvPr/>
        </p:nvSpPr>
        <p:spPr>
          <a:xfrm>
            <a:off x="6400800" y="2279175"/>
            <a:ext cx="5181600" cy="3897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Bierstadt" panose="020B0004020202020204" pitchFamily="34" charset="0"/>
              </a:rPr>
              <a:t>Prior drift refers to a change in the distribution of the </a:t>
            </a:r>
            <a:r>
              <a:rPr lang="en-US" sz="1600" b="1">
                <a:latin typeface="Bierstadt" panose="020B0004020202020204" pitchFamily="34" charset="0"/>
              </a:rPr>
              <a:t>target </a:t>
            </a:r>
            <a:r>
              <a:rPr lang="en-US" sz="1600">
                <a:latin typeface="Bierstadt" panose="020B0004020202020204" pitchFamily="34" charset="0"/>
              </a:rPr>
              <a:t>over time.</a:t>
            </a:r>
          </a:p>
          <a:p>
            <a:r>
              <a:rPr lang="en-US" sz="1600">
                <a:latin typeface="Bierstadt" panose="020B0004020202020204" pitchFamily="34" charset="0"/>
              </a:rPr>
              <a:t>We compared the distribution of target over the years, using </a:t>
            </a:r>
            <a:r>
              <a:rPr lang="en-US" sz="1600" b="1">
                <a:latin typeface="Bierstadt" panose="020B0004020202020204" pitchFamily="34" charset="0"/>
              </a:rPr>
              <a:t>Kolmogorov-Smirnov</a:t>
            </a:r>
            <a:r>
              <a:rPr lang="en-US" sz="1600">
                <a:latin typeface="Bierstadt" panose="020B0004020202020204" pitchFamily="34" charset="0"/>
              </a:rPr>
              <a:t> test and visualized the distribution (without outliers)</a:t>
            </a:r>
          </a:p>
          <a:p>
            <a:r>
              <a:rPr lang="en-US" sz="1600">
                <a:latin typeface="Bierstadt" panose="020B0004020202020204" pitchFamily="34" charset="0"/>
              </a:rPr>
              <a:t>The picture shows that there have been many years with change in target distribution</a:t>
            </a:r>
          </a:p>
        </p:txBody>
      </p:sp>
      <p:pic>
        <p:nvPicPr>
          <p:cNvPr id="12" name="Picture 11" descr="Chart, bar chart&#10;&#10;Description automatically generated">
            <a:extLst>
              <a:ext uri="{FF2B5EF4-FFF2-40B4-BE49-F238E27FC236}">
                <a16:creationId xmlns:a16="http://schemas.microsoft.com/office/drawing/2014/main" id="{91A628E6-38DD-43FA-010A-5F73AFE00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429" y="4261745"/>
            <a:ext cx="4064907" cy="2361357"/>
          </a:xfrm>
          <a:prstGeom prst="rect">
            <a:avLst/>
          </a:prstGeom>
          <a:ln>
            <a:solidFill>
              <a:srgbClr val="9CCA7C"/>
            </a:solidFill>
          </a:ln>
        </p:spPr>
      </p:pic>
      <p:pic>
        <p:nvPicPr>
          <p:cNvPr id="14" name="Picture 13" descr="Chart, waterfall chart&#10;&#10;Description automatically generated">
            <a:extLst>
              <a:ext uri="{FF2B5EF4-FFF2-40B4-BE49-F238E27FC236}">
                <a16:creationId xmlns:a16="http://schemas.microsoft.com/office/drawing/2014/main" id="{27749D7F-07C0-308B-B8E1-F583E28A35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950" y="4245682"/>
            <a:ext cx="4247978" cy="2377420"/>
          </a:xfrm>
          <a:prstGeom prst="rect">
            <a:avLst/>
          </a:prstGeom>
          <a:ln>
            <a:solidFill>
              <a:srgbClr val="9CCA7C"/>
            </a:solidFill>
          </a:ln>
        </p:spPr>
      </p:pic>
    </p:spTree>
    <p:extLst>
      <p:ext uri="{BB962C8B-B14F-4D97-AF65-F5344CB8AC3E}">
        <p14:creationId xmlns:p14="http://schemas.microsoft.com/office/powerpoint/2010/main" val="3730617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0"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ML Model Tracking</a:t>
            </a: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A1488E9-82A7-20D8-E4A5-2B4DB4E4FA8D}"/>
              </a:ext>
            </a:extLst>
          </p:cNvPr>
          <p:cNvSpPr>
            <a:spLocks noGrp="1"/>
          </p:cNvSpPr>
          <p:nvPr>
            <p:ph sz="half" idx="1"/>
          </p:nvPr>
        </p:nvSpPr>
        <p:spPr>
          <a:xfrm>
            <a:off x="605638" y="2453525"/>
            <a:ext cx="5181600" cy="3897787"/>
          </a:xfrm>
        </p:spPr>
        <p:txBody>
          <a:bodyPr vert="horz" lIns="91440" tIns="45720" rIns="91440" bIns="45720" rtlCol="0" anchor="t">
            <a:normAutofit/>
          </a:bodyPr>
          <a:lstStyle/>
          <a:p>
            <a:r>
              <a:rPr lang="en-US" sz="1800">
                <a:latin typeface="Bierstadt"/>
              </a:rPr>
              <a:t>Concept drift refers to a change in the </a:t>
            </a:r>
            <a:r>
              <a:rPr lang="en-US" sz="1800" b="1">
                <a:latin typeface="Bierstadt"/>
              </a:rPr>
              <a:t>underlying relationship </a:t>
            </a:r>
            <a:r>
              <a:rPr lang="en-US" sz="1800">
                <a:latin typeface="Bierstadt"/>
              </a:rPr>
              <a:t>between the input features and the target variable over time.</a:t>
            </a:r>
          </a:p>
          <a:p>
            <a:r>
              <a:rPr lang="en-US" sz="1800">
                <a:latin typeface="Bierstadt"/>
              </a:rPr>
              <a:t>To compare the relationship over time we performed a PCA decomposition on a previous year and used previous’ year decomposition to transform next year. </a:t>
            </a:r>
            <a:endParaRPr lang="en-US" sz="1800">
              <a:latin typeface="Bierstadt" panose="020B0004020202020204" pitchFamily="34" charset="0"/>
            </a:endParaRPr>
          </a:p>
          <a:p>
            <a:r>
              <a:rPr lang="en-US" sz="1800">
                <a:latin typeface="Bierstadt"/>
              </a:rPr>
              <a:t>We then plotted the two years together and saw if the relationship is different over the years.</a:t>
            </a:r>
          </a:p>
          <a:p>
            <a:r>
              <a:rPr lang="en-US" sz="1800">
                <a:latin typeface="Bierstadt"/>
              </a:rPr>
              <a:t>There </a:t>
            </a:r>
            <a:r>
              <a:rPr lang="en-US" sz="1800" b="1">
                <a:latin typeface="Bierstadt"/>
              </a:rPr>
              <a:t>doesn’t appear </a:t>
            </a:r>
            <a:r>
              <a:rPr lang="en-US" sz="1800">
                <a:latin typeface="Bierstadt"/>
              </a:rPr>
              <a:t>to be significant changes in the underlying relationship year over year so that is less of a concern for our model</a:t>
            </a:r>
            <a:endParaRPr lang="en-US" sz="1800" b="1">
              <a:latin typeface="Bierstadt"/>
            </a:endParaRPr>
          </a:p>
        </p:txBody>
      </p:sp>
      <p:pic>
        <p:nvPicPr>
          <p:cNvPr id="6" name="Picture 5" descr="Scatter chart&#10;&#10;Description automatically generated">
            <a:extLst>
              <a:ext uri="{FF2B5EF4-FFF2-40B4-BE49-F238E27FC236}">
                <a16:creationId xmlns:a16="http://schemas.microsoft.com/office/drawing/2014/main" id="{373DAF04-F824-4368-29CA-A3C05F2FE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303" y="2886273"/>
            <a:ext cx="5799124" cy="3032289"/>
          </a:xfrm>
          <a:prstGeom prst="rect">
            <a:avLst/>
          </a:prstGeom>
          <a:ln>
            <a:solidFill>
              <a:srgbClr val="71AF47"/>
            </a:solidFill>
          </a:ln>
        </p:spPr>
      </p:pic>
      <p:sp>
        <p:nvSpPr>
          <p:cNvPr id="7" name="Content Placeholder 2">
            <a:extLst>
              <a:ext uri="{FF2B5EF4-FFF2-40B4-BE49-F238E27FC236}">
                <a16:creationId xmlns:a16="http://schemas.microsoft.com/office/drawing/2014/main" id="{667F161E-6B23-C3CE-AEB9-531DB40273DD}"/>
              </a:ext>
            </a:extLst>
          </p:cNvPr>
          <p:cNvSpPr txBox="1">
            <a:spLocks/>
          </p:cNvSpPr>
          <p:nvPr/>
        </p:nvSpPr>
        <p:spPr>
          <a:xfrm>
            <a:off x="6096000" y="5957983"/>
            <a:ext cx="4582058" cy="271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latin typeface="Bierstadt" panose="020B0004020202020204" pitchFamily="34" charset="0"/>
              </a:rPr>
              <a:t>* Size indicates market value</a:t>
            </a:r>
          </a:p>
        </p:txBody>
      </p:sp>
    </p:spTree>
    <p:extLst>
      <p:ext uri="{BB962C8B-B14F-4D97-AF65-F5344CB8AC3E}">
        <p14:creationId xmlns:p14="http://schemas.microsoft.com/office/powerpoint/2010/main" val="1685371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0"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latin typeface="Daytona"/>
              </a:rPr>
              <a:t>Causal Inference</a:t>
            </a:r>
            <a:endParaRPr lang="en-US" sz="4000">
              <a:latin typeface="Daytona" panose="020B0604030500040204" pitchFamily="34" charset="0"/>
            </a:endParaRP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8A1488E9-82A7-20D8-E4A5-2B4DB4E4FA8D}"/>
              </a:ext>
            </a:extLst>
          </p:cNvPr>
          <p:cNvSpPr>
            <a:spLocks noGrp="1"/>
          </p:cNvSpPr>
          <p:nvPr>
            <p:ph sz="half" idx="1"/>
          </p:nvPr>
        </p:nvSpPr>
        <p:spPr>
          <a:xfrm>
            <a:off x="178456" y="2418888"/>
            <a:ext cx="4431146" cy="4059423"/>
          </a:xfrm>
        </p:spPr>
        <p:txBody>
          <a:bodyPr vert="horz" lIns="91440" tIns="45720" rIns="91440" bIns="45720" rtlCol="0" anchor="t">
            <a:normAutofit fontScale="92500" lnSpcReduction="10000"/>
          </a:bodyPr>
          <a:lstStyle/>
          <a:p>
            <a:r>
              <a:rPr lang="en-US" sz="1800">
                <a:latin typeface="Bierstadt"/>
              </a:rPr>
              <a:t>We used the t learner to study the treatment effect of both footed players on the prediction of their valuation</a:t>
            </a:r>
          </a:p>
          <a:p>
            <a:r>
              <a:rPr lang="en-US" sz="1800">
                <a:latin typeface="Bierstadt"/>
              </a:rPr>
              <a:t>We set the control group as players who can use both feet while test group was players who could either use left or right</a:t>
            </a:r>
            <a:endParaRPr lang="en-US" sz="1800">
              <a:latin typeface="Bierstadt" panose="020B0004020202020204" pitchFamily="34" charset="0"/>
            </a:endParaRPr>
          </a:p>
          <a:p>
            <a:r>
              <a:rPr lang="en-US" sz="1800">
                <a:latin typeface="Bierstadt"/>
              </a:rPr>
              <a:t>It was observed that the players with high average attendance at the games were the biggest driving factors to bring the </a:t>
            </a:r>
            <a:r>
              <a:rPr lang="en-US" sz="1800" err="1">
                <a:latin typeface="Bierstadt"/>
              </a:rPr>
              <a:t>shap</a:t>
            </a:r>
            <a:r>
              <a:rPr lang="en-US" sz="1800">
                <a:latin typeface="Bierstadt"/>
              </a:rPr>
              <a:t> value up or down </a:t>
            </a:r>
          </a:p>
          <a:p>
            <a:r>
              <a:rPr lang="en-US" sz="1800">
                <a:latin typeface="Bierstadt"/>
              </a:rPr>
              <a:t>Out of these players we saw that players who had a higher number of contributions per game (goals/assist) were bringing the </a:t>
            </a:r>
            <a:r>
              <a:rPr lang="en-US" sz="1800" err="1">
                <a:latin typeface="Bierstadt"/>
              </a:rPr>
              <a:t>shap</a:t>
            </a:r>
            <a:r>
              <a:rPr lang="en-US" sz="1800">
                <a:latin typeface="Bierstadt"/>
              </a:rPr>
              <a:t> value down while the ones with lesser contributions were around the mean or pulling the </a:t>
            </a:r>
            <a:r>
              <a:rPr lang="en-US" sz="1800" err="1">
                <a:latin typeface="Bierstadt"/>
              </a:rPr>
              <a:t>shap</a:t>
            </a:r>
            <a:r>
              <a:rPr lang="en-US" sz="1800">
                <a:latin typeface="Bierstadt"/>
              </a:rPr>
              <a:t> value above 0 </a:t>
            </a:r>
          </a:p>
        </p:txBody>
      </p:sp>
      <p:pic>
        <p:nvPicPr>
          <p:cNvPr id="4" name="Picture 4">
            <a:extLst>
              <a:ext uri="{FF2B5EF4-FFF2-40B4-BE49-F238E27FC236}">
                <a16:creationId xmlns:a16="http://schemas.microsoft.com/office/drawing/2014/main" id="{FC369A14-35FC-A734-B045-3F16F360D517}"/>
              </a:ext>
            </a:extLst>
          </p:cNvPr>
          <p:cNvPicPr>
            <a:picLocks noChangeAspect="1"/>
          </p:cNvPicPr>
          <p:nvPr/>
        </p:nvPicPr>
        <p:blipFill>
          <a:blip r:embed="rId5"/>
          <a:stretch>
            <a:fillRect/>
          </a:stretch>
        </p:blipFill>
        <p:spPr>
          <a:xfrm>
            <a:off x="4735945" y="2364964"/>
            <a:ext cx="3326245" cy="3952253"/>
          </a:xfrm>
          <a:prstGeom prst="rect">
            <a:avLst/>
          </a:prstGeom>
        </p:spPr>
      </p:pic>
      <p:pic>
        <p:nvPicPr>
          <p:cNvPr id="5" name="Picture 7" descr="Chart, scatter chart&#10;&#10;Description automatically generated">
            <a:extLst>
              <a:ext uri="{FF2B5EF4-FFF2-40B4-BE49-F238E27FC236}">
                <a16:creationId xmlns:a16="http://schemas.microsoft.com/office/drawing/2014/main" id="{5D35DA65-FA3C-9179-9A4B-9EB9780FAA03}"/>
              </a:ext>
            </a:extLst>
          </p:cNvPr>
          <p:cNvPicPr>
            <a:picLocks noChangeAspect="1"/>
          </p:cNvPicPr>
          <p:nvPr/>
        </p:nvPicPr>
        <p:blipFill>
          <a:blip r:embed="rId6"/>
          <a:stretch>
            <a:fillRect/>
          </a:stretch>
        </p:blipFill>
        <p:spPr>
          <a:xfrm>
            <a:off x="8372763" y="3045907"/>
            <a:ext cx="3632200" cy="2503776"/>
          </a:xfrm>
          <a:prstGeom prst="rect">
            <a:avLst/>
          </a:prstGeom>
        </p:spPr>
      </p:pic>
    </p:spTree>
    <p:extLst>
      <p:ext uri="{BB962C8B-B14F-4D97-AF65-F5344CB8AC3E}">
        <p14:creationId xmlns:p14="http://schemas.microsoft.com/office/powerpoint/2010/main" val="448993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CI/CD – GitHub Actions</a:t>
            </a: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2" descr="Text&#10;&#10;Description automatically generated">
            <a:extLst>
              <a:ext uri="{FF2B5EF4-FFF2-40B4-BE49-F238E27FC236}">
                <a16:creationId xmlns:a16="http://schemas.microsoft.com/office/drawing/2014/main" id="{C6D2147E-76BC-6311-CCB2-7228215190FB}"/>
              </a:ext>
            </a:extLst>
          </p:cNvPr>
          <p:cNvPicPr>
            <a:picLocks noChangeAspect="1"/>
          </p:cNvPicPr>
          <p:nvPr/>
        </p:nvPicPr>
        <p:blipFill>
          <a:blip r:embed="rId4"/>
          <a:stretch>
            <a:fillRect/>
          </a:stretch>
        </p:blipFill>
        <p:spPr>
          <a:xfrm>
            <a:off x="973442" y="2672838"/>
            <a:ext cx="3363780" cy="3896980"/>
          </a:xfrm>
          <a:prstGeom prst="rect">
            <a:avLst/>
          </a:prstGeom>
          <a:ln>
            <a:solidFill>
              <a:srgbClr val="71AF47"/>
            </a:solidFill>
          </a:ln>
        </p:spPr>
      </p:pic>
      <p:sp>
        <p:nvSpPr>
          <p:cNvPr id="3" name="TextBox 2">
            <a:extLst>
              <a:ext uri="{FF2B5EF4-FFF2-40B4-BE49-F238E27FC236}">
                <a16:creationId xmlns:a16="http://schemas.microsoft.com/office/drawing/2014/main" id="{56509151-AE15-873E-E11B-9D69EC3A4712}"/>
              </a:ext>
            </a:extLst>
          </p:cNvPr>
          <p:cNvSpPr txBox="1"/>
          <p:nvPr/>
        </p:nvSpPr>
        <p:spPr>
          <a:xfrm>
            <a:off x="4630572" y="2413337"/>
            <a:ext cx="721955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Bierstadt" panose="020B0004020202020204" pitchFamily="34" charset="0"/>
                <a:ea typeface="+mn-lt"/>
                <a:cs typeface="+mn-lt"/>
              </a:rPr>
              <a:t>GitHub Actions is an automation platform that allows developers to automate their software workflows directly within GitHub.</a:t>
            </a:r>
          </a:p>
          <a:p>
            <a:endParaRPr lang="en-US">
              <a:latin typeface="Bierstadt" panose="020B0004020202020204" pitchFamily="34" charset="0"/>
              <a:cs typeface="Calibri"/>
            </a:endParaRPr>
          </a:p>
          <a:p>
            <a:pPr marL="285750" indent="-285750">
              <a:buFont typeface="Arial"/>
              <a:buChar char="•"/>
            </a:pPr>
            <a:r>
              <a:rPr lang="en-US">
                <a:latin typeface="Bierstadt" panose="020B0004020202020204" pitchFamily="34" charset="0"/>
                <a:ea typeface="+mn-lt"/>
                <a:cs typeface="+mn-lt"/>
              </a:rPr>
              <a:t>With GitHub Actions, developers can build, test, and deploy their code to different environments and perform various tasks, such as running tests, generating documentation, and deploying code to production, all in a customizable and automated way.</a:t>
            </a:r>
            <a:endParaRPr lang="en-US">
              <a:latin typeface="Bierstadt" panose="020B0004020202020204" pitchFamily="34" charset="0"/>
              <a:cs typeface="Calibri"/>
            </a:endParaRPr>
          </a:p>
        </p:txBody>
      </p:sp>
      <p:sp>
        <p:nvSpPr>
          <p:cNvPr id="4" name="TextBox 3">
            <a:extLst>
              <a:ext uri="{FF2B5EF4-FFF2-40B4-BE49-F238E27FC236}">
                <a16:creationId xmlns:a16="http://schemas.microsoft.com/office/drawing/2014/main" id="{EB20BED1-D127-7CC8-9756-9DF0C1D5BF57}"/>
              </a:ext>
            </a:extLst>
          </p:cNvPr>
          <p:cNvSpPr txBox="1"/>
          <p:nvPr/>
        </p:nvSpPr>
        <p:spPr>
          <a:xfrm>
            <a:off x="1371221" y="2165007"/>
            <a:ext cx="2568222" cy="369332"/>
          </a:xfrm>
          <a:prstGeom prst="rect">
            <a:avLst/>
          </a:prstGeom>
          <a:solidFill>
            <a:srgbClr val="E0EFD6"/>
          </a:solidFill>
          <a:ln>
            <a:solidFill>
              <a:schemeClr val="accent6">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ierstadt" panose="020B0004020202020204" pitchFamily="34" charset="0"/>
                <a:cs typeface="Calibri"/>
              </a:rPr>
              <a:t>YAML file for CI/CD</a:t>
            </a:r>
            <a:endParaRPr lang="en-US">
              <a:latin typeface="Bierstadt" panose="020B0004020202020204" pitchFamily="34" charset="0"/>
            </a:endParaRPr>
          </a:p>
        </p:txBody>
      </p:sp>
      <p:sp>
        <p:nvSpPr>
          <p:cNvPr id="5" name="TextBox 4">
            <a:extLst>
              <a:ext uri="{FF2B5EF4-FFF2-40B4-BE49-F238E27FC236}">
                <a16:creationId xmlns:a16="http://schemas.microsoft.com/office/drawing/2014/main" id="{BD76B107-6530-8761-DD9A-FE823AA87F50}"/>
              </a:ext>
            </a:extLst>
          </p:cNvPr>
          <p:cNvSpPr txBox="1"/>
          <p:nvPr/>
        </p:nvSpPr>
        <p:spPr>
          <a:xfrm>
            <a:off x="4780459" y="4621328"/>
            <a:ext cx="6919783" cy="1861993"/>
          </a:xfrm>
          <a:prstGeom prst="rect">
            <a:avLst/>
          </a:prstGeom>
          <a:solidFill>
            <a:srgbClr val="E0EFD6"/>
          </a:solidFill>
          <a:ln>
            <a:solidFill>
              <a:srgbClr val="71AF47"/>
            </a:solidFill>
          </a:ln>
        </p:spPr>
        <p:txBody>
          <a:bodyPr wrap="square" rtlCol="0" anchor="ctr">
            <a:noAutofit/>
          </a:bodyPr>
          <a:lstStyle/>
          <a:p>
            <a:r>
              <a:rPr lang="en-US" sz="1800" u="sng">
                <a:latin typeface="Bierstadt" panose="020B0004020202020204" pitchFamily="34" charset="0"/>
                <a:cs typeface="Calibri"/>
              </a:rPr>
              <a:t>Our Steps:</a:t>
            </a:r>
          </a:p>
          <a:p>
            <a:endParaRPr lang="en-US" sz="800" u="sng">
              <a:latin typeface="Bierstadt" panose="020B0004020202020204" pitchFamily="34" charset="0"/>
              <a:cs typeface="Calibri"/>
            </a:endParaRPr>
          </a:p>
          <a:p>
            <a:pPr marL="228600" indent="-228600">
              <a:buAutoNum type="arabicPeriod"/>
            </a:pPr>
            <a:r>
              <a:rPr lang="en-US">
                <a:solidFill>
                  <a:srgbClr val="000000"/>
                </a:solidFill>
                <a:latin typeface="Bierstadt" panose="020B0004020202020204" pitchFamily="34" charset="0"/>
                <a:cs typeface="Calibri"/>
              </a:rPr>
              <a:t>Trigger whenever something is pushed onto GitHub main branch </a:t>
            </a:r>
          </a:p>
          <a:p>
            <a:endParaRPr lang="en-US" sz="800">
              <a:solidFill>
                <a:srgbClr val="000000"/>
              </a:solidFill>
              <a:latin typeface="Bierstadt" panose="020B0004020202020204" pitchFamily="34" charset="0"/>
              <a:cs typeface="Calibri"/>
            </a:endParaRPr>
          </a:p>
          <a:p>
            <a:r>
              <a:rPr lang="en-US">
                <a:solidFill>
                  <a:srgbClr val="000000"/>
                </a:solidFill>
                <a:latin typeface="Bierstadt" panose="020B0004020202020204" pitchFamily="34" charset="0"/>
                <a:cs typeface="Calibri"/>
              </a:rPr>
              <a:t>2. Builds an environment on Ubuntu </a:t>
            </a:r>
          </a:p>
          <a:p>
            <a:pPr marL="228600" indent="-228600">
              <a:buAutoNum type="arabicPeriod"/>
            </a:pPr>
            <a:endParaRPr lang="en-US" sz="700">
              <a:solidFill>
                <a:srgbClr val="000000"/>
              </a:solidFill>
              <a:latin typeface="Bierstadt" panose="020B0004020202020204" pitchFamily="34" charset="0"/>
              <a:cs typeface="Calibri"/>
            </a:endParaRPr>
          </a:p>
          <a:p>
            <a:r>
              <a:rPr lang="en-US">
                <a:solidFill>
                  <a:srgbClr val="000000"/>
                </a:solidFill>
                <a:latin typeface="Bierstadt" panose="020B0004020202020204" pitchFamily="34" charset="0"/>
                <a:cs typeface="Calibri"/>
              </a:rPr>
              <a:t>3. Builds, pushes and releases a docker container onto Heroku to deploy Web App</a:t>
            </a:r>
          </a:p>
        </p:txBody>
      </p:sp>
    </p:spTree>
    <p:extLst>
      <p:ext uri="{BB962C8B-B14F-4D97-AF65-F5344CB8AC3E}">
        <p14:creationId xmlns:p14="http://schemas.microsoft.com/office/powerpoint/2010/main" val="4112867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latin typeface="Daytona"/>
              </a:rPr>
              <a:t>Deployment - Docker</a:t>
            </a:r>
            <a:endParaRPr lang="en-US" sz="4000">
              <a:latin typeface="Daytona" panose="020B0604030500040204" pitchFamily="34" charset="0"/>
            </a:endParaRP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4" descr="Text&#10;&#10;Description automatically generated">
            <a:extLst>
              <a:ext uri="{FF2B5EF4-FFF2-40B4-BE49-F238E27FC236}">
                <a16:creationId xmlns:a16="http://schemas.microsoft.com/office/drawing/2014/main" id="{C79A3E85-C005-268E-46C4-DD0950135B97}"/>
              </a:ext>
            </a:extLst>
          </p:cNvPr>
          <p:cNvPicPr>
            <a:picLocks noChangeAspect="1"/>
          </p:cNvPicPr>
          <p:nvPr/>
        </p:nvPicPr>
        <p:blipFill>
          <a:blip r:embed="rId4"/>
          <a:stretch>
            <a:fillRect/>
          </a:stretch>
        </p:blipFill>
        <p:spPr>
          <a:xfrm>
            <a:off x="636818" y="2315948"/>
            <a:ext cx="4954062" cy="1152739"/>
          </a:xfrm>
          <a:prstGeom prst="rect">
            <a:avLst/>
          </a:prstGeom>
          <a:ln>
            <a:solidFill>
              <a:srgbClr val="71AF47"/>
            </a:solidFill>
          </a:ln>
        </p:spPr>
      </p:pic>
      <p:sp>
        <p:nvSpPr>
          <p:cNvPr id="5" name="TextBox 4">
            <a:extLst>
              <a:ext uri="{FF2B5EF4-FFF2-40B4-BE49-F238E27FC236}">
                <a16:creationId xmlns:a16="http://schemas.microsoft.com/office/drawing/2014/main" id="{52EDE771-3CE7-8C9C-30E5-DAE33513D2D9}"/>
              </a:ext>
            </a:extLst>
          </p:cNvPr>
          <p:cNvSpPr txBox="1"/>
          <p:nvPr/>
        </p:nvSpPr>
        <p:spPr>
          <a:xfrm>
            <a:off x="6001418" y="2649172"/>
            <a:ext cx="282014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174625">
              <a:buFont typeface="Arial"/>
              <a:buChar char="•"/>
            </a:pPr>
            <a:r>
              <a:rPr lang="en-US" sz="1200" u="sng">
                <a:latin typeface="Bierstadt" panose="020B0004020202020204" pitchFamily="34" charset="0"/>
                <a:ea typeface="+mn-lt"/>
                <a:cs typeface="+mn-lt"/>
              </a:rPr>
              <a:t>FROM python:3.8.16: </a:t>
            </a:r>
            <a:r>
              <a:rPr lang="en-US" sz="1200">
                <a:latin typeface="Bierstadt" panose="020B0004020202020204" pitchFamily="34" charset="0"/>
                <a:ea typeface="+mn-lt"/>
                <a:cs typeface="+mn-lt"/>
              </a:rPr>
              <a:t>This specifies the base image to use for the Docker image, which is the official Python 3.8.16 image from Docker Hub.</a:t>
            </a:r>
          </a:p>
          <a:p>
            <a:pPr marL="285750" indent="-174625"/>
            <a:endParaRPr lang="en-US" sz="1000">
              <a:latin typeface="Bierstadt" panose="020B0004020202020204" pitchFamily="34" charset="0"/>
              <a:cs typeface="Calibri"/>
            </a:endParaRPr>
          </a:p>
          <a:p>
            <a:pPr marL="285750" indent="-174625">
              <a:buFont typeface="Arial"/>
              <a:buChar char="•"/>
            </a:pPr>
            <a:r>
              <a:rPr lang="en-US" sz="1200" u="sng">
                <a:latin typeface="Bierstadt" panose="020B0004020202020204" pitchFamily="34" charset="0"/>
                <a:ea typeface="+mn-lt"/>
                <a:cs typeface="+mn-lt"/>
              </a:rPr>
              <a:t>COPY . /app: </a:t>
            </a:r>
            <a:r>
              <a:rPr lang="en-US" sz="1200">
                <a:latin typeface="Bierstadt" panose="020B0004020202020204" pitchFamily="34" charset="0"/>
                <a:ea typeface="+mn-lt"/>
                <a:cs typeface="+mn-lt"/>
              </a:rPr>
              <a:t>This copies the contents of the current directory (the "." means "current directory") to a directory named "/app" in the Docker image.</a:t>
            </a:r>
          </a:p>
          <a:p>
            <a:pPr marL="285750" indent="-174625"/>
            <a:endParaRPr lang="en-US" sz="1000">
              <a:latin typeface="Bierstadt" panose="020B0004020202020204" pitchFamily="34" charset="0"/>
              <a:cs typeface="Calibri"/>
            </a:endParaRPr>
          </a:p>
          <a:p>
            <a:pPr marL="285750" indent="-174625">
              <a:buFont typeface="Arial"/>
              <a:buChar char="•"/>
            </a:pPr>
            <a:r>
              <a:rPr lang="en-US" sz="1200" u="sng">
                <a:latin typeface="Bierstadt" panose="020B0004020202020204" pitchFamily="34" charset="0"/>
                <a:ea typeface="+mn-lt"/>
                <a:cs typeface="+mn-lt"/>
              </a:rPr>
              <a:t>RUN pip install -r requirements.txt: </a:t>
            </a:r>
            <a:r>
              <a:rPr lang="en-US" sz="1200">
                <a:latin typeface="Bierstadt" panose="020B0004020202020204" pitchFamily="34" charset="0"/>
                <a:ea typeface="+mn-lt"/>
                <a:cs typeface="+mn-lt"/>
              </a:rPr>
              <a:t>This runs the command "pip install -r requirements.txt" within the Docker image, which installs the Python dependencies specified in the "requirements.txt" file located in the current directory.</a:t>
            </a:r>
            <a:endParaRPr lang="en-US">
              <a:cs typeface="Calibri"/>
            </a:endParaRPr>
          </a:p>
        </p:txBody>
      </p:sp>
      <p:pic>
        <p:nvPicPr>
          <p:cNvPr id="7" name="Picture 7" descr="Graphical user interface, application&#10;&#10;Description automatically generated">
            <a:extLst>
              <a:ext uri="{FF2B5EF4-FFF2-40B4-BE49-F238E27FC236}">
                <a16:creationId xmlns:a16="http://schemas.microsoft.com/office/drawing/2014/main" id="{B679BF09-B3B1-438C-96BF-620645F36ED9}"/>
              </a:ext>
            </a:extLst>
          </p:cNvPr>
          <p:cNvPicPr>
            <a:picLocks noChangeAspect="1"/>
          </p:cNvPicPr>
          <p:nvPr/>
        </p:nvPicPr>
        <p:blipFill>
          <a:blip r:embed="rId5"/>
          <a:stretch>
            <a:fillRect/>
          </a:stretch>
        </p:blipFill>
        <p:spPr>
          <a:xfrm>
            <a:off x="636818" y="3815075"/>
            <a:ext cx="4762233" cy="2381748"/>
          </a:xfrm>
          <a:prstGeom prst="rect">
            <a:avLst/>
          </a:prstGeom>
          <a:ln>
            <a:solidFill>
              <a:srgbClr val="71AF47"/>
            </a:solidFill>
          </a:ln>
        </p:spPr>
      </p:pic>
      <p:sp>
        <p:nvSpPr>
          <p:cNvPr id="8" name="TextBox 7">
            <a:extLst>
              <a:ext uri="{FF2B5EF4-FFF2-40B4-BE49-F238E27FC236}">
                <a16:creationId xmlns:a16="http://schemas.microsoft.com/office/drawing/2014/main" id="{021D876C-37AF-1172-FCF5-77DDE65F6CF6}"/>
              </a:ext>
            </a:extLst>
          </p:cNvPr>
          <p:cNvSpPr txBox="1"/>
          <p:nvPr/>
        </p:nvSpPr>
        <p:spPr>
          <a:xfrm>
            <a:off x="4049978" y="2182519"/>
            <a:ext cx="1853259" cy="369332"/>
          </a:xfrm>
          <a:prstGeom prst="rect">
            <a:avLst/>
          </a:prstGeom>
          <a:solidFill>
            <a:srgbClr val="E0EFD6"/>
          </a:solidFill>
          <a:ln>
            <a:solidFill>
              <a:srgbClr val="71AF47"/>
            </a:solidFill>
          </a:ln>
        </p:spPr>
        <p:txBody>
          <a:bodyPr wrap="square" rtlCol="0">
            <a:spAutoFit/>
          </a:bodyPr>
          <a:lstStyle>
            <a:defPPr>
              <a:defRPr lang="en-US"/>
            </a:defPPr>
            <a:lvl1pPr algn="ctr">
              <a:defRPr>
                <a:latin typeface="Bierstadt" panose="020B0004020202020204" pitchFamily="34" charset="0"/>
              </a:defRPr>
            </a:lvl1pPr>
          </a:lstStyle>
          <a:p>
            <a:r>
              <a:rPr lang="en-US"/>
              <a:t>Docker File</a:t>
            </a:r>
          </a:p>
        </p:txBody>
      </p:sp>
      <p:sp>
        <p:nvSpPr>
          <p:cNvPr id="9" name="TextBox 8">
            <a:extLst>
              <a:ext uri="{FF2B5EF4-FFF2-40B4-BE49-F238E27FC236}">
                <a16:creationId xmlns:a16="http://schemas.microsoft.com/office/drawing/2014/main" id="{245E34E6-F835-3F37-5F29-EB4F28A39BC7}"/>
              </a:ext>
            </a:extLst>
          </p:cNvPr>
          <p:cNvSpPr txBox="1"/>
          <p:nvPr/>
        </p:nvSpPr>
        <p:spPr>
          <a:xfrm>
            <a:off x="4049978" y="3602116"/>
            <a:ext cx="1853259" cy="738664"/>
          </a:xfrm>
          <a:prstGeom prst="rect">
            <a:avLst/>
          </a:prstGeom>
          <a:solidFill>
            <a:srgbClr val="E0EFD6"/>
          </a:solidFill>
          <a:ln>
            <a:solidFill>
              <a:srgbClr val="71AF47"/>
            </a:solidFill>
          </a:ln>
        </p:spPr>
        <p:txBody>
          <a:bodyPr wrap="square" rtlCol="0">
            <a:spAutoFit/>
          </a:bodyPr>
          <a:lstStyle>
            <a:defPPr>
              <a:defRPr lang="en-US"/>
            </a:defPPr>
            <a:lvl1pPr algn="ctr">
              <a:defRPr>
                <a:latin typeface="Bierstadt" panose="020B0004020202020204" pitchFamily="34" charset="0"/>
              </a:defRPr>
            </a:lvl1pPr>
          </a:lstStyle>
          <a:p>
            <a:r>
              <a:rPr lang="en-US" sz="1400"/>
              <a:t>Directory where Docker File </a:t>
            </a:r>
          </a:p>
          <a:p>
            <a:r>
              <a:rPr lang="en-US" sz="1400"/>
              <a:t>is stored</a:t>
            </a:r>
          </a:p>
        </p:txBody>
      </p:sp>
      <p:sp>
        <p:nvSpPr>
          <p:cNvPr id="11" name="TextBox 10">
            <a:extLst>
              <a:ext uri="{FF2B5EF4-FFF2-40B4-BE49-F238E27FC236}">
                <a16:creationId xmlns:a16="http://schemas.microsoft.com/office/drawing/2014/main" id="{D77D0A21-60A4-CAA2-4B39-179D7197162A}"/>
              </a:ext>
            </a:extLst>
          </p:cNvPr>
          <p:cNvSpPr txBox="1"/>
          <p:nvPr/>
        </p:nvSpPr>
        <p:spPr>
          <a:xfrm>
            <a:off x="7314245" y="2173875"/>
            <a:ext cx="2730843" cy="369332"/>
          </a:xfrm>
          <a:prstGeom prst="rect">
            <a:avLst/>
          </a:prstGeom>
          <a:solidFill>
            <a:srgbClr val="E0EFD6"/>
          </a:solidFill>
          <a:ln>
            <a:solidFill>
              <a:srgbClr val="71AF47"/>
            </a:solidFill>
          </a:ln>
        </p:spPr>
        <p:txBody>
          <a:bodyPr wrap="square" rtlCol="0">
            <a:spAutoFit/>
          </a:bodyPr>
          <a:lstStyle/>
          <a:p>
            <a:pPr algn="ctr"/>
            <a:r>
              <a:rPr lang="en-US">
                <a:latin typeface="Bierstadt" panose="020B0004020202020204" pitchFamily="34" charset="0"/>
              </a:rPr>
              <a:t>Docker File Components</a:t>
            </a:r>
          </a:p>
        </p:txBody>
      </p:sp>
      <p:sp>
        <p:nvSpPr>
          <p:cNvPr id="13" name="TextBox 12">
            <a:extLst>
              <a:ext uri="{FF2B5EF4-FFF2-40B4-BE49-F238E27FC236}">
                <a16:creationId xmlns:a16="http://schemas.microsoft.com/office/drawing/2014/main" id="{BB391E72-C86E-2746-8AAA-DB7C1C7A5FC7}"/>
              </a:ext>
            </a:extLst>
          </p:cNvPr>
          <p:cNvSpPr txBox="1"/>
          <p:nvPr/>
        </p:nvSpPr>
        <p:spPr>
          <a:xfrm>
            <a:off x="8679667" y="2649172"/>
            <a:ext cx="3014643" cy="4124206"/>
          </a:xfrm>
          <a:prstGeom prst="rect">
            <a:avLst/>
          </a:prstGeom>
          <a:noFill/>
        </p:spPr>
        <p:txBody>
          <a:bodyPr wrap="square">
            <a:spAutoFit/>
          </a:bodyPr>
          <a:lstStyle/>
          <a:p>
            <a:pPr marL="285750" indent="-174625">
              <a:buFont typeface="Arial"/>
              <a:buChar char="•"/>
            </a:pPr>
            <a:r>
              <a:rPr lang="en-US" sz="1200" u="sng">
                <a:latin typeface="Bierstadt" panose="020B0004020202020204" pitchFamily="34" charset="0"/>
                <a:ea typeface="+mn-lt"/>
                <a:cs typeface="+mn-lt"/>
              </a:rPr>
              <a:t>WORKDIR /app:</a:t>
            </a:r>
            <a:r>
              <a:rPr lang="en-US" sz="1200">
                <a:latin typeface="Bierstadt" panose="020B0004020202020204" pitchFamily="34" charset="0"/>
                <a:ea typeface="+mn-lt"/>
                <a:cs typeface="+mn-lt"/>
              </a:rPr>
              <a:t> This sets the working directory to "/app" within the Docker image.</a:t>
            </a:r>
            <a:endParaRPr lang="en-US" sz="1200" u="sng">
              <a:latin typeface="Bierstadt" panose="020B0004020202020204" pitchFamily="34" charset="0"/>
              <a:ea typeface="+mn-lt"/>
              <a:cs typeface="+mn-lt"/>
            </a:endParaRPr>
          </a:p>
          <a:p>
            <a:pPr marL="285750" indent="-174625"/>
            <a:endParaRPr lang="en-US" sz="1000" u="sng">
              <a:latin typeface="Bierstadt" panose="020B0004020202020204" pitchFamily="34" charset="0"/>
              <a:ea typeface="+mn-lt"/>
              <a:cs typeface="+mn-lt"/>
            </a:endParaRPr>
          </a:p>
          <a:p>
            <a:pPr marL="285750" indent="-174625">
              <a:buFont typeface="Arial"/>
              <a:buChar char="•"/>
            </a:pPr>
            <a:r>
              <a:rPr lang="en-US" sz="1200" u="sng">
                <a:latin typeface="Bierstadt" panose="020B0004020202020204" pitchFamily="34" charset="0"/>
                <a:ea typeface="+mn-lt"/>
                <a:cs typeface="+mn-lt"/>
              </a:rPr>
              <a:t>EXPOSE $PORT: </a:t>
            </a:r>
            <a:r>
              <a:rPr lang="en-US" sz="1200">
                <a:latin typeface="Bierstadt" panose="020B0004020202020204" pitchFamily="34" charset="0"/>
                <a:ea typeface="+mn-lt"/>
                <a:cs typeface="+mn-lt"/>
              </a:rPr>
              <a:t>This exposes the port specified in the environment variable "PORT" (which should be set when the container is started) to the host machine.</a:t>
            </a:r>
          </a:p>
          <a:p>
            <a:pPr marL="285750" indent="-174625"/>
            <a:endParaRPr lang="en-US" sz="1000">
              <a:latin typeface="Bierstadt" panose="020B0004020202020204" pitchFamily="34" charset="0"/>
              <a:cs typeface="Calibri"/>
            </a:endParaRPr>
          </a:p>
          <a:p>
            <a:pPr marL="285750" indent="-174625">
              <a:buFont typeface="Arial"/>
              <a:buChar char="•"/>
            </a:pPr>
            <a:r>
              <a:rPr lang="en-US" sz="1200" u="sng">
                <a:latin typeface="Bierstadt" panose="020B0004020202020204" pitchFamily="34" charset="0"/>
                <a:ea typeface="+mn-lt"/>
                <a:cs typeface="+mn-lt"/>
              </a:rPr>
              <a:t>CMD </a:t>
            </a:r>
            <a:r>
              <a:rPr lang="en-US" sz="1200" u="sng" err="1">
                <a:latin typeface="Bierstadt" panose="020B0004020202020204" pitchFamily="34" charset="0"/>
                <a:ea typeface="+mn-lt"/>
                <a:cs typeface="+mn-lt"/>
              </a:rPr>
              <a:t>gunicorn</a:t>
            </a:r>
            <a:r>
              <a:rPr lang="en-US" sz="1200" u="sng">
                <a:latin typeface="Bierstadt" panose="020B0004020202020204" pitchFamily="34" charset="0"/>
                <a:ea typeface="+mn-lt"/>
                <a:cs typeface="+mn-lt"/>
              </a:rPr>
              <a:t> --workers=4 --bind 0.0.0.0:$PORT </a:t>
            </a:r>
            <a:r>
              <a:rPr lang="en-US" sz="1200" u="sng" err="1">
                <a:latin typeface="Bierstadt" panose="020B0004020202020204" pitchFamily="34" charset="0"/>
                <a:ea typeface="+mn-lt"/>
                <a:cs typeface="+mn-lt"/>
              </a:rPr>
              <a:t>app:app</a:t>
            </a:r>
            <a:r>
              <a:rPr lang="en-US" sz="1200" u="sng">
                <a:latin typeface="Bierstadt" panose="020B0004020202020204" pitchFamily="34" charset="0"/>
                <a:ea typeface="+mn-lt"/>
                <a:cs typeface="+mn-lt"/>
              </a:rPr>
              <a:t>:</a:t>
            </a:r>
            <a:r>
              <a:rPr lang="en-US" sz="1200">
                <a:latin typeface="Bierstadt" panose="020B0004020202020204" pitchFamily="34" charset="0"/>
                <a:ea typeface="+mn-lt"/>
                <a:cs typeface="+mn-lt"/>
              </a:rPr>
              <a:t> This specifies the command to run when the container is started. It runs </a:t>
            </a:r>
            <a:r>
              <a:rPr lang="en-US" sz="1200" err="1">
                <a:latin typeface="Bierstadt" panose="020B0004020202020204" pitchFamily="34" charset="0"/>
                <a:ea typeface="+mn-lt"/>
                <a:cs typeface="+mn-lt"/>
              </a:rPr>
              <a:t>Gunicorn</a:t>
            </a:r>
            <a:r>
              <a:rPr lang="en-US" sz="1200">
                <a:latin typeface="Bierstadt" panose="020B0004020202020204" pitchFamily="34" charset="0"/>
                <a:ea typeface="+mn-lt"/>
                <a:cs typeface="+mn-lt"/>
              </a:rPr>
              <a:t> (a Python web server) with 4 worker processes, binds to the IP address 0.0.0.0 (meaning it will listen on all network interfaces), and uses the port specified by the "PORT" environment variable. It also specifies that the "app" object should be imported from the "app" module.</a:t>
            </a:r>
            <a:endParaRPr lang="en-US" sz="1200">
              <a:latin typeface="Bierstadt" panose="020B0004020202020204" pitchFamily="34" charset="0"/>
            </a:endParaRPr>
          </a:p>
        </p:txBody>
      </p:sp>
    </p:spTree>
    <p:extLst>
      <p:ext uri="{BB962C8B-B14F-4D97-AF65-F5344CB8AC3E}">
        <p14:creationId xmlns:p14="http://schemas.microsoft.com/office/powerpoint/2010/main" val="3165427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Meet the Team</a:t>
            </a:r>
          </a:p>
        </p:txBody>
      </p:sp>
      <p:sp>
        <p:nvSpPr>
          <p:cNvPr id="3" name="Oval 2">
            <a:extLst>
              <a:ext uri="{FF2B5EF4-FFF2-40B4-BE49-F238E27FC236}">
                <a16:creationId xmlns:a16="http://schemas.microsoft.com/office/drawing/2014/main" id="{EFA08E45-D55B-8FD6-891A-61DA0DC30E8E}"/>
              </a:ext>
            </a:extLst>
          </p:cNvPr>
          <p:cNvSpPr/>
          <p:nvPr/>
        </p:nvSpPr>
        <p:spPr>
          <a:xfrm>
            <a:off x="1713599" y="2415286"/>
            <a:ext cx="1361808" cy="1347863"/>
          </a:xfrm>
          <a:prstGeom prst="ellipse">
            <a:avLst/>
          </a:prstGeom>
          <a:blipFill>
            <a:blip r:embed="rId4"/>
            <a:stretch>
              <a:fillRect/>
            </a:stretch>
          </a:bli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0FD8FC9-DDA4-FAE8-462E-54F509A4E3A3}"/>
              </a:ext>
            </a:extLst>
          </p:cNvPr>
          <p:cNvSpPr/>
          <p:nvPr/>
        </p:nvSpPr>
        <p:spPr>
          <a:xfrm>
            <a:off x="4271975" y="2407074"/>
            <a:ext cx="1361808" cy="1375463"/>
          </a:xfrm>
          <a:prstGeom prst="ellipse">
            <a:avLst/>
          </a:prstGeom>
          <a:blipFill>
            <a:blip r:embed="rId5"/>
            <a:stretch>
              <a:fillRect/>
            </a:stretch>
          </a:bli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9FD0C14-DB0B-D4C4-3C36-DC171E45EA11}"/>
              </a:ext>
            </a:extLst>
          </p:cNvPr>
          <p:cNvSpPr/>
          <p:nvPr/>
        </p:nvSpPr>
        <p:spPr>
          <a:xfrm>
            <a:off x="6736452" y="2390824"/>
            <a:ext cx="1361807" cy="1372325"/>
          </a:xfrm>
          <a:prstGeom prst="ellipse">
            <a:avLst/>
          </a:prstGeom>
          <a:blipFill>
            <a:blip r:embed="rId6"/>
            <a:stretch>
              <a:fillRect/>
            </a:stretch>
          </a:bli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7FE9028-8615-8A7F-6526-CC6C7BFCB66D}"/>
              </a:ext>
            </a:extLst>
          </p:cNvPr>
          <p:cNvSpPr/>
          <p:nvPr/>
        </p:nvSpPr>
        <p:spPr>
          <a:xfrm>
            <a:off x="9200928" y="2361266"/>
            <a:ext cx="1361807" cy="1372325"/>
          </a:xfrm>
          <a:prstGeom prst="ellipse">
            <a:avLst/>
          </a:prstGeom>
          <a:blipFill>
            <a:blip r:embed="rId7"/>
            <a:stretch>
              <a:fillRect/>
            </a:stretch>
          </a:bli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860FB71-CE2E-79C7-741B-6CE4AE35758C}"/>
              </a:ext>
            </a:extLst>
          </p:cNvPr>
          <p:cNvSpPr/>
          <p:nvPr/>
        </p:nvSpPr>
        <p:spPr>
          <a:xfrm>
            <a:off x="1713599" y="4565439"/>
            <a:ext cx="1361807" cy="1325786"/>
          </a:xfrm>
          <a:prstGeom prst="ellipse">
            <a:avLst/>
          </a:prstGeom>
          <a:blipFill>
            <a:blip r:embed="rId8"/>
            <a:stretch>
              <a:fillRect/>
            </a:stretch>
          </a:bli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BB1D855-F4AB-03E8-707D-7F056364B05A}"/>
              </a:ext>
            </a:extLst>
          </p:cNvPr>
          <p:cNvSpPr/>
          <p:nvPr/>
        </p:nvSpPr>
        <p:spPr>
          <a:xfrm>
            <a:off x="4294214" y="4596964"/>
            <a:ext cx="1361807" cy="1325786"/>
          </a:xfrm>
          <a:prstGeom prst="ellipse">
            <a:avLst/>
          </a:prstGeom>
          <a:blipFill>
            <a:blip r:embed="rId9"/>
            <a:stretch>
              <a:fillRect/>
            </a:stretch>
          </a:bli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7016AF3-32CB-6AEA-8CAC-96840A77E897}"/>
              </a:ext>
            </a:extLst>
          </p:cNvPr>
          <p:cNvSpPr/>
          <p:nvPr/>
        </p:nvSpPr>
        <p:spPr>
          <a:xfrm>
            <a:off x="6756021" y="4583316"/>
            <a:ext cx="1344906" cy="1281649"/>
          </a:xfrm>
          <a:prstGeom prst="ellipse">
            <a:avLst/>
          </a:prstGeom>
          <a:blipFill>
            <a:blip r:embed="rId10"/>
            <a:stretch>
              <a:fillRect/>
            </a:stretch>
          </a:bli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35" name="Oval 34">
            <a:extLst>
              <a:ext uri="{FF2B5EF4-FFF2-40B4-BE49-F238E27FC236}">
                <a16:creationId xmlns:a16="http://schemas.microsoft.com/office/drawing/2014/main" id="{6FB3A23E-40E3-C9FD-68C2-96300883B12F}"/>
              </a:ext>
            </a:extLst>
          </p:cNvPr>
          <p:cNvSpPr/>
          <p:nvPr/>
        </p:nvSpPr>
        <p:spPr>
          <a:xfrm>
            <a:off x="9200928" y="4508050"/>
            <a:ext cx="1361807" cy="1372325"/>
          </a:xfrm>
          <a:prstGeom prst="ellipse">
            <a:avLst/>
          </a:prstGeom>
          <a:blipFill>
            <a:blip r:embed="rId11"/>
            <a:stretch>
              <a:fillRect/>
            </a:stretch>
          </a:bli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731F1EE-D8A5-AA64-6565-B6402D79D57C}"/>
              </a:ext>
            </a:extLst>
          </p:cNvPr>
          <p:cNvSpPr txBox="1"/>
          <p:nvPr/>
        </p:nvSpPr>
        <p:spPr>
          <a:xfrm>
            <a:off x="1338000" y="3811120"/>
            <a:ext cx="2113006" cy="646331"/>
          </a:xfrm>
          <a:prstGeom prst="rect">
            <a:avLst/>
          </a:prstGeom>
          <a:noFill/>
        </p:spPr>
        <p:txBody>
          <a:bodyPr wrap="square" rtlCol="0">
            <a:spAutoFit/>
          </a:bodyPr>
          <a:lstStyle/>
          <a:p>
            <a:pPr algn="ctr"/>
            <a:r>
              <a:rPr lang="en-US">
                <a:latin typeface="Bierstadt" panose="020B0004020202020204" pitchFamily="34" charset="0"/>
              </a:rPr>
              <a:t>Tyler Nagano</a:t>
            </a:r>
          </a:p>
          <a:p>
            <a:pPr algn="ctr"/>
            <a:r>
              <a:rPr lang="en-US">
                <a:solidFill>
                  <a:schemeClr val="accent6">
                    <a:lumMod val="75000"/>
                  </a:schemeClr>
                </a:solidFill>
                <a:latin typeface="Bierstadt" panose="020B0004020202020204" pitchFamily="34" charset="0"/>
              </a:rPr>
              <a:t>Business Analyst</a:t>
            </a:r>
          </a:p>
        </p:txBody>
      </p:sp>
      <p:sp>
        <p:nvSpPr>
          <p:cNvPr id="37" name="TextBox 36">
            <a:extLst>
              <a:ext uri="{FF2B5EF4-FFF2-40B4-BE49-F238E27FC236}">
                <a16:creationId xmlns:a16="http://schemas.microsoft.com/office/drawing/2014/main" id="{076EB2EB-0107-CE20-CDCC-25F02156C981}"/>
              </a:ext>
            </a:extLst>
          </p:cNvPr>
          <p:cNvSpPr txBox="1"/>
          <p:nvPr/>
        </p:nvSpPr>
        <p:spPr>
          <a:xfrm>
            <a:off x="1337999" y="5891225"/>
            <a:ext cx="2113006" cy="646331"/>
          </a:xfrm>
          <a:prstGeom prst="rect">
            <a:avLst/>
          </a:prstGeom>
          <a:noFill/>
        </p:spPr>
        <p:txBody>
          <a:bodyPr wrap="square" rtlCol="0">
            <a:spAutoFit/>
          </a:bodyPr>
          <a:lstStyle/>
          <a:p>
            <a:pPr algn="ctr"/>
            <a:r>
              <a:rPr lang="en-US">
                <a:latin typeface="Bierstadt" panose="020B0004020202020204" pitchFamily="34" charset="0"/>
              </a:rPr>
              <a:t>Rohana Habib</a:t>
            </a:r>
          </a:p>
          <a:p>
            <a:pPr algn="ctr"/>
            <a:r>
              <a:rPr lang="en-US">
                <a:solidFill>
                  <a:schemeClr val="accent6">
                    <a:lumMod val="75000"/>
                  </a:schemeClr>
                </a:solidFill>
                <a:latin typeface="Bierstadt" panose="020B0004020202020204" pitchFamily="34" charset="0"/>
              </a:rPr>
              <a:t>Data Engineer </a:t>
            </a:r>
          </a:p>
        </p:txBody>
      </p:sp>
      <p:sp>
        <p:nvSpPr>
          <p:cNvPr id="38" name="TextBox 37">
            <a:extLst>
              <a:ext uri="{FF2B5EF4-FFF2-40B4-BE49-F238E27FC236}">
                <a16:creationId xmlns:a16="http://schemas.microsoft.com/office/drawing/2014/main" id="{614E53FB-4B70-4CA1-8EED-870470A6DACF}"/>
              </a:ext>
            </a:extLst>
          </p:cNvPr>
          <p:cNvSpPr txBox="1"/>
          <p:nvPr/>
        </p:nvSpPr>
        <p:spPr>
          <a:xfrm>
            <a:off x="3896376" y="3830737"/>
            <a:ext cx="2113006" cy="646331"/>
          </a:xfrm>
          <a:prstGeom prst="rect">
            <a:avLst/>
          </a:prstGeom>
          <a:noFill/>
        </p:spPr>
        <p:txBody>
          <a:bodyPr wrap="square" rtlCol="0">
            <a:spAutoFit/>
          </a:bodyPr>
          <a:lstStyle/>
          <a:p>
            <a:pPr algn="ctr"/>
            <a:r>
              <a:rPr lang="en-US">
                <a:latin typeface="Bierstadt" panose="020B0004020202020204" pitchFamily="34" charset="0"/>
              </a:rPr>
              <a:t>Heidi Al-Wakeel</a:t>
            </a:r>
          </a:p>
          <a:p>
            <a:pPr algn="ctr"/>
            <a:r>
              <a:rPr lang="en-US">
                <a:solidFill>
                  <a:schemeClr val="accent6">
                    <a:lumMod val="75000"/>
                  </a:schemeClr>
                </a:solidFill>
                <a:latin typeface="Bierstadt" panose="020B0004020202020204" pitchFamily="34" charset="0"/>
              </a:rPr>
              <a:t>Data Scientist</a:t>
            </a:r>
          </a:p>
        </p:txBody>
      </p:sp>
      <p:sp>
        <p:nvSpPr>
          <p:cNvPr id="39" name="TextBox 38">
            <a:extLst>
              <a:ext uri="{FF2B5EF4-FFF2-40B4-BE49-F238E27FC236}">
                <a16:creationId xmlns:a16="http://schemas.microsoft.com/office/drawing/2014/main" id="{288CD85C-2921-7840-F54F-ED6966CD78BB}"/>
              </a:ext>
            </a:extLst>
          </p:cNvPr>
          <p:cNvSpPr txBox="1"/>
          <p:nvPr/>
        </p:nvSpPr>
        <p:spPr>
          <a:xfrm>
            <a:off x="3918614" y="5909932"/>
            <a:ext cx="2113006" cy="646331"/>
          </a:xfrm>
          <a:prstGeom prst="rect">
            <a:avLst/>
          </a:prstGeom>
          <a:noFill/>
        </p:spPr>
        <p:txBody>
          <a:bodyPr wrap="square" lIns="91440" tIns="45720" rIns="91440" bIns="45720" rtlCol="0" anchor="t">
            <a:spAutoFit/>
          </a:bodyPr>
          <a:lstStyle/>
          <a:p>
            <a:pPr algn="ctr"/>
            <a:r>
              <a:rPr lang="en-US">
                <a:latin typeface="Bierstadt"/>
              </a:rPr>
              <a:t>Ruhi Mahendra</a:t>
            </a:r>
          </a:p>
          <a:p>
            <a:pPr algn="ctr"/>
            <a:r>
              <a:rPr lang="en-US">
                <a:solidFill>
                  <a:schemeClr val="accent6">
                    <a:lumMod val="75000"/>
                  </a:schemeClr>
                </a:solidFill>
                <a:latin typeface="Bierstadt"/>
              </a:rPr>
              <a:t>ML Engineer</a:t>
            </a:r>
            <a:endParaRPr lang="en-US">
              <a:solidFill>
                <a:schemeClr val="accent6">
                  <a:lumMod val="75000"/>
                </a:schemeClr>
              </a:solidFill>
              <a:latin typeface="Bierstadt" panose="020B0004020202020204" pitchFamily="34" charset="0"/>
            </a:endParaRPr>
          </a:p>
        </p:txBody>
      </p:sp>
      <p:sp>
        <p:nvSpPr>
          <p:cNvPr id="40" name="TextBox 39">
            <a:extLst>
              <a:ext uri="{FF2B5EF4-FFF2-40B4-BE49-F238E27FC236}">
                <a16:creationId xmlns:a16="http://schemas.microsoft.com/office/drawing/2014/main" id="{5D129501-048B-F65C-7709-05C6F4C13813}"/>
              </a:ext>
            </a:extLst>
          </p:cNvPr>
          <p:cNvSpPr txBox="1"/>
          <p:nvPr/>
        </p:nvSpPr>
        <p:spPr>
          <a:xfrm>
            <a:off x="6463203" y="3873139"/>
            <a:ext cx="2113006" cy="646331"/>
          </a:xfrm>
          <a:prstGeom prst="rect">
            <a:avLst/>
          </a:prstGeom>
          <a:noFill/>
        </p:spPr>
        <p:txBody>
          <a:bodyPr wrap="square" rtlCol="0">
            <a:spAutoFit/>
          </a:bodyPr>
          <a:lstStyle/>
          <a:p>
            <a:pPr algn="ctr"/>
            <a:r>
              <a:rPr lang="en-US">
                <a:latin typeface="Bierstadt" panose="020B0004020202020204" pitchFamily="34" charset="0"/>
              </a:rPr>
              <a:t>Konstantin </a:t>
            </a:r>
            <a:r>
              <a:rPr lang="en-US" err="1">
                <a:latin typeface="Bierstadt" panose="020B0004020202020204" pitchFamily="34" charset="0"/>
              </a:rPr>
              <a:t>Volodin</a:t>
            </a:r>
            <a:endParaRPr lang="en-US">
              <a:latin typeface="Bierstadt" panose="020B0004020202020204" pitchFamily="34" charset="0"/>
            </a:endParaRPr>
          </a:p>
          <a:p>
            <a:pPr algn="ctr"/>
            <a:r>
              <a:rPr lang="en-US">
                <a:solidFill>
                  <a:schemeClr val="accent6">
                    <a:lumMod val="75000"/>
                  </a:schemeClr>
                </a:solidFill>
                <a:latin typeface="Bierstadt" panose="020B0004020202020204" pitchFamily="34" charset="0"/>
              </a:rPr>
              <a:t>Data Engineer</a:t>
            </a:r>
          </a:p>
        </p:txBody>
      </p:sp>
      <p:sp>
        <p:nvSpPr>
          <p:cNvPr id="41" name="TextBox 40">
            <a:extLst>
              <a:ext uri="{FF2B5EF4-FFF2-40B4-BE49-F238E27FC236}">
                <a16:creationId xmlns:a16="http://schemas.microsoft.com/office/drawing/2014/main" id="{08BEDE7A-D966-0D37-4C4C-BFCF65AB1331}"/>
              </a:ext>
            </a:extLst>
          </p:cNvPr>
          <p:cNvSpPr txBox="1"/>
          <p:nvPr/>
        </p:nvSpPr>
        <p:spPr>
          <a:xfrm>
            <a:off x="6407220" y="5922750"/>
            <a:ext cx="2113006" cy="646331"/>
          </a:xfrm>
          <a:prstGeom prst="rect">
            <a:avLst/>
          </a:prstGeom>
          <a:noFill/>
        </p:spPr>
        <p:txBody>
          <a:bodyPr wrap="square" rtlCol="0">
            <a:spAutoFit/>
          </a:bodyPr>
          <a:lstStyle/>
          <a:p>
            <a:pPr algn="ctr"/>
            <a:r>
              <a:rPr lang="en-US">
                <a:latin typeface="Bierstadt" panose="020B0004020202020204" pitchFamily="34" charset="0"/>
              </a:rPr>
              <a:t>Hai Nguyen</a:t>
            </a:r>
          </a:p>
          <a:p>
            <a:pPr algn="ctr"/>
            <a:r>
              <a:rPr lang="en-US">
                <a:solidFill>
                  <a:schemeClr val="accent6">
                    <a:lumMod val="75000"/>
                  </a:schemeClr>
                </a:solidFill>
                <a:latin typeface="Bierstadt" panose="020B0004020202020204" pitchFamily="34" charset="0"/>
              </a:rPr>
              <a:t>Data Scientist</a:t>
            </a:r>
          </a:p>
        </p:txBody>
      </p:sp>
      <p:sp>
        <p:nvSpPr>
          <p:cNvPr id="42" name="TextBox 41">
            <a:extLst>
              <a:ext uri="{FF2B5EF4-FFF2-40B4-BE49-F238E27FC236}">
                <a16:creationId xmlns:a16="http://schemas.microsoft.com/office/drawing/2014/main" id="{48CA1413-1744-0D36-DD54-3A35BA77FA59}"/>
              </a:ext>
            </a:extLst>
          </p:cNvPr>
          <p:cNvSpPr txBox="1"/>
          <p:nvPr/>
        </p:nvSpPr>
        <p:spPr>
          <a:xfrm>
            <a:off x="9061012" y="5909933"/>
            <a:ext cx="2113006" cy="646331"/>
          </a:xfrm>
          <a:prstGeom prst="rect">
            <a:avLst/>
          </a:prstGeom>
          <a:noFill/>
        </p:spPr>
        <p:txBody>
          <a:bodyPr wrap="square" rtlCol="0">
            <a:spAutoFit/>
          </a:bodyPr>
          <a:lstStyle/>
          <a:p>
            <a:pPr algn="ctr"/>
            <a:r>
              <a:rPr lang="en-US" err="1">
                <a:latin typeface="Bierstadt" panose="020B0004020202020204" pitchFamily="34" charset="0"/>
              </a:rPr>
              <a:t>Adityo</a:t>
            </a:r>
            <a:r>
              <a:rPr lang="en-US">
                <a:latin typeface="Bierstadt" panose="020B0004020202020204" pitchFamily="34" charset="0"/>
              </a:rPr>
              <a:t> Das Gupta</a:t>
            </a:r>
          </a:p>
          <a:p>
            <a:pPr algn="ctr"/>
            <a:r>
              <a:rPr lang="en-US">
                <a:solidFill>
                  <a:schemeClr val="accent6">
                    <a:lumMod val="75000"/>
                  </a:schemeClr>
                </a:solidFill>
                <a:latin typeface="Bierstadt" panose="020B0004020202020204" pitchFamily="34" charset="0"/>
              </a:rPr>
              <a:t>Data Engineer</a:t>
            </a:r>
          </a:p>
        </p:txBody>
      </p:sp>
      <p:sp>
        <p:nvSpPr>
          <p:cNvPr id="43" name="TextBox 42">
            <a:extLst>
              <a:ext uri="{FF2B5EF4-FFF2-40B4-BE49-F238E27FC236}">
                <a16:creationId xmlns:a16="http://schemas.microsoft.com/office/drawing/2014/main" id="{815F69CB-0EE5-D13B-0756-A5A56440CACF}"/>
              </a:ext>
            </a:extLst>
          </p:cNvPr>
          <p:cNvSpPr txBox="1"/>
          <p:nvPr/>
        </p:nvSpPr>
        <p:spPr>
          <a:xfrm>
            <a:off x="8825328" y="3763149"/>
            <a:ext cx="2113006" cy="646331"/>
          </a:xfrm>
          <a:prstGeom prst="rect">
            <a:avLst/>
          </a:prstGeom>
          <a:noFill/>
        </p:spPr>
        <p:txBody>
          <a:bodyPr wrap="square" lIns="91440" tIns="45720" rIns="91440" bIns="45720" rtlCol="0" anchor="t">
            <a:spAutoFit/>
          </a:bodyPr>
          <a:lstStyle/>
          <a:p>
            <a:pPr algn="ctr"/>
            <a:r>
              <a:rPr lang="en-US">
                <a:latin typeface="Bierstadt"/>
              </a:rPr>
              <a:t>Robert </a:t>
            </a:r>
            <a:r>
              <a:rPr lang="en-US" err="1">
                <a:latin typeface="Bierstadt"/>
              </a:rPr>
              <a:t>Prattico</a:t>
            </a:r>
          </a:p>
          <a:p>
            <a:pPr algn="ctr"/>
            <a:r>
              <a:rPr lang="en-US">
                <a:solidFill>
                  <a:schemeClr val="accent6">
                    <a:lumMod val="75000"/>
                  </a:schemeClr>
                </a:solidFill>
                <a:latin typeface="Bierstadt"/>
              </a:rPr>
              <a:t>Business Analyst</a:t>
            </a:r>
          </a:p>
        </p:txBody>
      </p:sp>
    </p:spTree>
    <p:extLst>
      <p:ext uri="{BB962C8B-B14F-4D97-AF65-F5344CB8AC3E}">
        <p14:creationId xmlns:p14="http://schemas.microsoft.com/office/powerpoint/2010/main" val="3678029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latin typeface="Daytona"/>
              </a:rPr>
              <a:t>Deployment - Heroku</a:t>
            </a:r>
            <a:endParaRPr lang="en-US" sz="4000">
              <a:latin typeface="Daytona" panose="020B0604030500040204" pitchFamily="34" charset="0"/>
            </a:endParaRP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2" descr="Graphical user interface, application, email&#10;&#10;Description automatically generated">
            <a:extLst>
              <a:ext uri="{FF2B5EF4-FFF2-40B4-BE49-F238E27FC236}">
                <a16:creationId xmlns:a16="http://schemas.microsoft.com/office/drawing/2014/main" id="{757B3142-C9F3-2D30-21B4-03B1771B6F0D}"/>
              </a:ext>
            </a:extLst>
          </p:cNvPr>
          <p:cNvPicPr>
            <a:picLocks noChangeAspect="1"/>
          </p:cNvPicPr>
          <p:nvPr/>
        </p:nvPicPr>
        <p:blipFill>
          <a:blip r:embed="rId4"/>
          <a:stretch>
            <a:fillRect/>
          </a:stretch>
        </p:blipFill>
        <p:spPr>
          <a:xfrm>
            <a:off x="497165" y="3082091"/>
            <a:ext cx="3397075" cy="1994903"/>
          </a:xfrm>
          <a:prstGeom prst="rect">
            <a:avLst/>
          </a:prstGeom>
          <a:ln>
            <a:solidFill>
              <a:srgbClr val="71AF47"/>
            </a:solidFill>
          </a:ln>
        </p:spPr>
      </p:pic>
      <p:pic>
        <p:nvPicPr>
          <p:cNvPr id="3" name="Picture 5" descr="Text&#10;&#10;Description automatically generated">
            <a:extLst>
              <a:ext uri="{FF2B5EF4-FFF2-40B4-BE49-F238E27FC236}">
                <a16:creationId xmlns:a16="http://schemas.microsoft.com/office/drawing/2014/main" id="{BB6E329F-9DD9-6D5E-A821-597BC81E7C83}"/>
              </a:ext>
            </a:extLst>
          </p:cNvPr>
          <p:cNvPicPr>
            <a:picLocks noChangeAspect="1"/>
          </p:cNvPicPr>
          <p:nvPr/>
        </p:nvPicPr>
        <p:blipFill>
          <a:blip r:embed="rId5"/>
          <a:stretch>
            <a:fillRect/>
          </a:stretch>
        </p:blipFill>
        <p:spPr>
          <a:xfrm>
            <a:off x="4869521" y="2680414"/>
            <a:ext cx="2782784" cy="3484699"/>
          </a:xfrm>
          <a:prstGeom prst="rect">
            <a:avLst/>
          </a:prstGeom>
          <a:ln>
            <a:solidFill>
              <a:srgbClr val="71AF47"/>
            </a:solidFill>
          </a:ln>
        </p:spPr>
      </p:pic>
      <p:sp>
        <p:nvSpPr>
          <p:cNvPr id="6" name="TextBox 5">
            <a:extLst>
              <a:ext uri="{FF2B5EF4-FFF2-40B4-BE49-F238E27FC236}">
                <a16:creationId xmlns:a16="http://schemas.microsoft.com/office/drawing/2014/main" id="{372852B1-B16F-A2E2-FAF8-6589DB47F6F1}"/>
              </a:ext>
            </a:extLst>
          </p:cNvPr>
          <p:cNvSpPr txBox="1"/>
          <p:nvPr/>
        </p:nvSpPr>
        <p:spPr>
          <a:xfrm>
            <a:off x="497165" y="2329306"/>
            <a:ext cx="3397076" cy="646331"/>
          </a:xfrm>
          <a:prstGeom prst="rect">
            <a:avLst/>
          </a:prstGeom>
          <a:solidFill>
            <a:srgbClr val="E0EFD6"/>
          </a:solidFill>
          <a:ln>
            <a:solidFill>
              <a:srgbClr val="71AF47"/>
            </a:solidFill>
          </a:ln>
        </p:spPr>
        <p:txBody>
          <a:bodyPr wrap="square" rtlCol="0">
            <a:spAutoFit/>
          </a:bodyPr>
          <a:lstStyle>
            <a:defPPr>
              <a:defRPr lang="en-US"/>
            </a:defPPr>
            <a:lvl1pPr algn="ctr">
              <a:defRPr sz="1400">
                <a:latin typeface="Bierstadt" panose="020B0004020202020204" pitchFamily="34" charset="0"/>
              </a:defRPr>
            </a:lvl1pPr>
          </a:lstStyle>
          <a:p>
            <a:r>
              <a:rPr lang="en-US" sz="1800"/>
              <a:t>Using Heroku 'Dynos’ </a:t>
            </a:r>
          </a:p>
          <a:p>
            <a:r>
              <a:rPr lang="en-US" sz="1800"/>
              <a:t>to deploy APP</a:t>
            </a:r>
          </a:p>
        </p:txBody>
      </p:sp>
      <p:sp>
        <p:nvSpPr>
          <p:cNvPr id="11" name="TextBox 10">
            <a:extLst>
              <a:ext uri="{FF2B5EF4-FFF2-40B4-BE49-F238E27FC236}">
                <a16:creationId xmlns:a16="http://schemas.microsoft.com/office/drawing/2014/main" id="{0A092275-CEAB-0D3E-03BD-3ADB53566F66}"/>
              </a:ext>
            </a:extLst>
          </p:cNvPr>
          <p:cNvSpPr txBox="1"/>
          <p:nvPr/>
        </p:nvSpPr>
        <p:spPr>
          <a:xfrm>
            <a:off x="4562375" y="2208595"/>
            <a:ext cx="3397076" cy="379217"/>
          </a:xfrm>
          <a:prstGeom prst="rect">
            <a:avLst/>
          </a:prstGeom>
          <a:solidFill>
            <a:srgbClr val="E0EFD6"/>
          </a:solidFill>
          <a:ln>
            <a:solidFill>
              <a:srgbClr val="71AF47"/>
            </a:solidFill>
          </a:ln>
        </p:spPr>
        <p:txBody>
          <a:bodyPr wrap="square" rtlCol="0">
            <a:spAutoFit/>
          </a:bodyPr>
          <a:lstStyle>
            <a:defPPr>
              <a:defRPr lang="en-US"/>
            </a:defPPr>
            <a:lvl1pPr algn="ctr">
              <a:defRPr>
                <a:latin typeface="Bierstadt" panose="020B0004020202020204" pitchFamily="34" charset="0"/>
              </a:defRPr>
            </a:lvl1pPr>
          </a:lstStyle>
          <a:p>
            <a:r>
              <a:rPr lang="en-US"/>
              <a:t>App.py file to configure API</a:t>
            </a:r>
          </a:p>
        </p:txBody>
      </p:sp>
      <p:sp>
        <p:nvSpPr>
          <p:cNvPr id="12" name="TextBox 11">
            <a:extLst>
              <a:ext uri="{FF2B5EF4-FFF2-40B4-BE49-F238E27FC236}">
                <a16:creationId xmlns:a16="http://schemas.microsoft.com/office/drawing/2014/main" id="{419EF24D-9D01-81A4-A68F-3003344007DA}"/>
              </a:ext>
            </a:extLst>
          </p:cNvPr>
          <p:cNvSpPr txBox="1"/>
          <p:nvPr/>
        </p:nvSpPr>
        <p:spPr>
          <a:xfrm>
            <a:off x="8934731" y="2568445"/>
            <a:ext cx="2163197" cy="646331"/>
          </a:xfrm>
          <a:prstGeom prst="rect">
            <a:avLst/>
          </a:prstGeom>
          <a:solidFill>
            <a:srgbClr val="E0EFD6"/>
          </a:solidFill>
          <a:ln>
            <a:solidFill>
              <a:srgbClr val="71AF47"/>
            </a:solidFill>
          </a:ln>
        </p:spPr>
        <p:txBody>
          <a:bodyPr wrap="square" rtlCol="0" anchor="ctr">
            <a:noAutofit/>
          </a:bodyPr>
          <a:lstStyle>
            <a:defPPr>
              <a:defRPr lang="en-US"/>
            </a:defPPr>
            <a:lvl1pPr algn="ctr">
              <a:defRPr>
                <a:latin typeface="Bierstadt" panose="020B0004020202020204" pitchFamily="34" charset="0"/>
              </a:defRPr>
            </a:lvl1pPr>
          </a:lstStyle>
          <a:p>
            <a:r>
              <a:rPr lang="en-US"/>
              <a:t>Heroku APP</a:t>
            </a:r>
          </a:p>
        </p:txBody>
      </p:sp>
      <p:pic>
        <p:nvPicPr>
          <p:cNvPr id="13" name="Picture 13">
            <a:extLst>
              <a:ext uri="{FF2B5EF4-FFF2-40B4-BE49-F238E27FC236}">
                <a16:creationId xmlns:a16="http://schemas.microsoft.com/office/drawing/2014/main" id="{43B25E99-4416-CAFF-9301-E550C9FA3EDD}"/>
              </a:ext>
            </a:extLst>
          </p:cNvPr>
          <p:cNvPicPr>
            <a:picLocks noChangeAspect="1"/>
          </p:cNvPicPr>
          <p:nvPr/>
        </p:nvPicPr>
        <p:blipFill>
          <a:blip r:embed="rId6"/>
          <a:stretch>
            <a:fillRect/>
          </a:stretch>
        </p:blipFill>
        <p:spPr>
          <a:xfrm>
            <a:off x="8627585" y="3305257"/>
            <a:ext cx="2869930" cy="1155307"/>
          </a:xfrm>
          <a:prstGeom prst="rect">
            <a:avLst/>
          </a:prstGeom>
          <a:ln>
            <a:solidFill>
              <a:srgbClr val="71AF47"/>
            </a:solidFill>
          </a:ln>
        </p:spPr>
      </p:pic>
      <p:sp>
        <p:nvSpPr>
          <p:cNvPr id="14" name="TextBox 13">
            <a:extLst>
              <a:ext uri="{FF2B5EF4-FFF2-40B4-BE49-F238E27FC236}">
                <a16:creationId xmlns:a16="http://schemas.microsoft.com/office/drawing/2014/main" id="{DD1BEAB4-9DE7-755F-2BD8-25998E85D1C9}"/>
              </a:ext>
            </a:extLst>
          </p:cNvPr>
          <p:cNvSpPr txBox="1"/>
          <p:nvPr/>
        </p:nvSpPr>
        <p:spPr>
          <a:xfrm>
            <a:off x="9249215" y="4551045"/>
            <a:ext cx="1626670" cy="351060"/>
          </a:xfrm>
          <a:prstGeom prst="rect">
            <a:avLst/>
          </a:prstGeom>
          <a:solidFill>
            <a:schemeClr val="accent6">
              <a:lumMod val="60000"/>
              <a:lumOff val="40000"/>
            </a:schemeClr>
          </a:solidFill>
          <a:ln>
            <a:solidFill>
              <a:schemeClr val="accent6">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cs typeface="Calibri"/>
                <a:hlinkClick r:id="rId7"/>
              </a:rPr>
              <a:t>APP LINK</a:t>
            </a:r>
            <a:endParaRPr lang="en-US" sz="1200">
              <a:cs typeface="Calibri"/>
            </a:endParaRPr>
          </a:p>
        </p:txBody>
      </p:sp>
      <p:sp>
        <p:nvSpPr>
          <p:cNvPr id="15" name="Arrow: Right 14">
            <a:extLst>
              <a:ext uri="{FF2B5EF4-FFF2-40B4-BE49-F238E27FC236}">
                <a16:creationId xmlns:a16="http://schemas.microsoft.com/office/drawing/2014/main" id="{629061F8-5578-9C86-9804-14E5B6F447B0}"/>
              </a:ext>
            </a:extLst>
          </p:cNvPr>
          <p:cNvSpPr/>
          <p:nvPr/>
        </p:nvSpPr>
        <p:spPr>
          <a:xfrm>
            <a:off x="4076258" y="3792354"/>
            <a:ext cx="486117" cy="379218"/>
          </a:xfrm>
          <a:prstGeom prst="rightArrow">
            <a:avLst>
              <a:gd name="adj1" fmla="val 50000"/>
              <a:gd name="adj2" fmla="val 38524"/>
            </a:avLst>
          </a:prstGeom>
          <a:solidFill>
            <a:schemeClr val="accent6">
              <a:lumMod val="75000"/>
            </a:schemeClr>
          </a:solidFill>
          <a:ln>
            <a:solidFill>
              <a:schemeClr val="accent6">
                <a:lumMod val="75000"/>
              </a:schemeClr>
            </a:solidFill>
          </a:ln>
        </p:spPr>
        <p:txBody>
          <a:bodyPr wrap="square" rtlCol="0">
            <a:spAutoFit/>
          </a:bodyPr>
          <a:lstStyle/>
          <a:p>
            <a:pPr algn="ctr"/>
            <a:endParaRPr lang="en-US">
              <a:solidFill>
                <a:schemeClr val="tx1"/>
              </a:solidFill>
              <a:latin typeface="Bierstadt" panose="020B0004020202020204" pitchFamily="34" charset="0"/>
            </a:endParaRPr>
          </a:p>
        </p:txBody>
      </p:sp>
      <p:sp>
        <p:nvSpPr>
          <p:cNvPr id="16" name="Arrow: Right 15">
            <a:extLst>
              <a:ext uri="{FF2B5EF4-FFF2-40B4-BE49-F238E27FC236}">
                <a16:creationId xmlns:a16="http://schemas.microsoft.com/office/drawing/2014/main" id="{1CA26923-7DCF-6065-32BB-425AC81F0C17}"/>
              </a:ext>
            </a:extLst>
          </p:cNvPr>
          <p:cNvSpPr/>
          <p:nvPr/>
        </p:nvSpPr>
        <p:spPr>
          <a:xfrm>
            <a:off x="7896886" y="3691433"/>
            <a:ext cx="486117" cy="379218"/>
          </a:xfrm>
          <a:prstGeom prst="rightArrow">
            <a:avLst>
              <a:gd name="adj1" fmla="val 50000"/>
              <a:gd name="adj2" fmla="val 38524"/>
            </a:avLst>
          </a:prstGeom>
          <a:solidFill>
            <a:schemeClr val="accent6">
              <a:lumMod val="75000"/>
            </a:schemeClr>
          </a:solidFill>
          <a:ln>
            <a:solidFill>
              <a:schemeClr val="accent6">
                <a:lumMod val="75000"/>
              </a:schemeClr>
            </a:solidFill>
          </a:ln>
        </p:spPr>
        <p:txBody>
          <a:bodyPr wrap="square" rtlCol="0">
            <a:spAutoFit/>
          </a:bodyPr>
          <a:lstStyle/>
          <a:p>
            <a:pPr algn="ctr"/>
            <a:endParaRPr lang="en-US">
              <a:solidFill>
                <a:schemeClr val="tx1"/>
              </a:solidFill>
              <a:latin typeface="Bierstadt" panose="020B0004020202020204" pitchFamily="34" charset="0"/>
            </a:endParaRPr>
          </a:p>
        </p:txBody>
      </p:sp>
    </p:spTree>
    <p:extLst>
      <p:ext uri="{BB962C8B-B14F-4D97-AF65-F5344CB8AC3E}">
        <p14:creationId xmlns:p14="http://schemas.microsoft.com/office/powerpoint/2010/main" val="3760333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208007"/>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Business Insights</a:t>
            </a:r>
          </a:p>
          <a:p>
            <a:pPr algn="ctr"/>
            <a:r>
              <a:rPr lang="en-US" sz="2800">
                <a:latin typeface="Daytona" panose="020B0604030500040204" pitchFamily="34" charset="0"/>
              </a:rPr>
              <a:t>Putting the Model in Practice</a:t>
            </a: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F95FDDEC-BC49-5BF6-2922-BD90991958CC}"/>
              </a:ext>
            </a:extLst>
          </p:cNvPr>
          <p:cNvSpPr txBox="1"/>
          <p:nvPr/>
        </p:nvSpPr>
        <p:spPr>
          <a:xfrm>
            <a:off x="495300" y="2301964"/>
            <a:ext cx="5702300" cy="406265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latin typeface="Bierstadt"/>
              </a:rPr>
              <a:t>In 2017, Juventus FC paid Real Madrid </a:t>
            </a:r>
            <a:r>
              <a:rPr lang="en-US" sz="1600" b="1">
                <a:solidFill>
                  <a:schemeClr val="accent6">
                    <a:lumMod val="75000"/>
                  </a:schemeClr>
                </a:solidFill>
                <a:latin typeface="Bierstadt"/>
              </a:rPr>
              <a:t>€117M </a:t>
            </a:r>
            <a:r>
              <a:rPr lang="en-US" sz="1600">
                <a:latin typeface="Bierstadt"/>
              </a:rPr>
              <a:t>, a player most considered to have been beyond his prime</a:t>
            </a:r>
          </a:p>
          <a:p>
            <a:pPr marL="285750" indent="-285750">
              <a:buFont typeface="Arial" panose="020B0604020202020204" pitchFamily="34" charset="0"/>
              <a:buChar char="•"/>
            </a:pPr>
            <a:endParaRPr lang="en-US" sz="1100">
              <a:latin typeface="Bierstadt" panose="020B0004020202020204" pitchFamily="34" charset="0"/>
            </a:endParaRPr>
          </a:p>
          <a:p>
            <a:pPr marL="285750" indent="-285750">
              <a:buFont typeface="Arial" panose="020B0604020202020204" pitchFamily="34" charset="0"/>
              <a:buChar char="•"/>
            </a:pPr>
            <a:r>
              <a:rPr lang="en-US" sz="1600">
                <a:latin typeface="Bierstadt"/>
              </a:rPr>
              <a:t>While he did perform successfully for the team, many questioned whether Juventus paid a reasonable price for Ronaldo, or if his value was over-inflated due to the hype and status behind the player.</a:t>
            </a:r>
          </a:p>
          <a:p>
            <a:endParaRPr lang="en-US" sz="1100">
              <a:latin typeface="Bierstadt" panose="020B0004020202020204" pitchFamily="34" charset="0"/>
            </a:endParaRPr>
          </a:p>
          <a:p>
            <a:pPr marL="285750" indent="-285750">
              <a:buFont typeface="Arial" panose="020B0604020202020204" pitchFamily="34" charset="0"/>
              <a:buChar char="•"/>
            </a:pPr>
            <a:r>
              <a:rPr lang="en-US" sz="1600">
                <a:latin typeface="Bierstadt"/>
              </a:rPr>
              <a:t>Since then, Juventus have under investigation for fraudulent accounting practices in their efforts to misrepresent the actual price they paid for players like Ronaldo to comply with financial regulations</a:t>
            </a:r>
          </a:p>
          <a:p>
            <a:endParaRPr lang="en-US" sz="1200">
              <a:latin typeface="Bierstadt" panose="020B0004020202020204" pitchFamily="34" charset="0"/>
            </a:endParaRPr>
          </a:p>
          <a:p>
            <a:pPr marL="285750" indent="-285750">
              <a:buFont typeface="Arial" panose="020B0604020202020204" pitchFamily="34" charset="0"/>
              <a:buChar char="•"/>
            </a:pPr>
            <a:r>
              <a:rPr lang="en-US" sz="1600">
                <a:latin typeface="Bierstadt"/>
              </a:rPr>
              <a:t>According to our mode, Juventus in reality should have paid €98M for a player of Ronaldo’s caliber. This would have saved the club </a:t>
            </a:r>
            <a:r>
              <a:rPr lang="en-US" sz="1600" b="1">
                <a:solidFill>
                  <a:schemeClr val="accent6">
                    <a:lumMod val="75000"/>
                  </a:schemeClr>
                </a:solidFill>
                <a:latin typeface="Bierstadt"/>
              </a:rPr>
              <a:t>€19M </a:t>
            </a:r>
            <a:r>
              <a:rPr lang="en-US" sz="1600">
                <a:latin typeface="Bierstadt"/>
              </a:rPr>
              <a:t>and the damage to their reputation inflicted by the scandal.</a:t>
            </a:r>
          </a:p>
        </p:txBody>
      </p:sp>
      <p:pic>
        <p:nvPicPr>
          <p:cNvPr id="1026" name="Picture 2" descr="Financial Impact of Cristiano Ronaldo's move to Juventus: Part 3 - |  Juvefc.com">
            <a:extLst>
              <a:ext uri="{FF2B5EF4-FFF2-40B4-BE49-F238E27FC236}">
                <a16:creationId xmlns:a16="http://schemas.microsoft.com/office/drawing/2014/main" id="{202C7850-FAE5-2A19-0DAC-2736894773A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591300" y="2644540"/>
            <a:ext cx="3822700" cy="2542189"/>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F13266-87DE-9296-105A-AE57A703CF94}"/>
              </a:ext>
            </a:extLst>
          </p:cNvPr>
          <p:cNvPicPr>
            <a:picLocks noChangeAspect="1"/>
          </p:cNvPicPr>
          <p:nvPr/>
        </p:nvPicPr>
        <p:blipFill>
          <a:blip r:embed="rId6"/>
          <a:stretch>
            <a:fillRect/>
          </a:stretch>
        </p:blipFill>
        <p:spPr>
          <a:xfrm>
            <a:off x="6995072" y="4894728"/>
            <a:ext cx="4586440" cy="1319256"/>
          </a:xfrm>
          <a:prstGeom prst="rect">
            <a:avLst/>
          </a:prstGeom>
          <a:ln>
            <a:solidFill>
              <a:schemeClr val="accent6">
                <a:lumMod val="75000"/>
              </a:schemeClr>
            </a:solidFill>
          </a:ln>
        </p:spPr>
      </p:pic>
      <p:sp>
        <p:nvSpPr>
          <p:cNvPr id="6" name="Rectangle 5">
            <a:extLst>
              <a:ext uri="{FF2B5EF4-FFF2-40B4-BE49-F238E27FC236}">
                <a16:creationId xmlns:a16="http://schemas.microsoft.com/office/drawing/2014/main" id="{5A6E4013-1881-466A-94CD-A15F7619B7F8}"/>
              </a:ext>
            </a:extLst>
          </p:cNvPr>
          <p:cNvSpPr/>
          <p:nvPr/>
        </p:nvSpPr>
        <p:spPr>
          <a:xfrm>
            <a:off x="10212009" y="2836028"/>
            <a:ext cx="403982" cy="1079607"/>
          </a:xfrm>
          <a:prstGeom prst="rect">
            <a:avLst/>
          </a:prstGeom>
          <a:solidFill>
            <a:srgbClr val="9CCA7C">
              <a:alpha val="74000"/>
            </a:srgbClr>
          </a:solidFill>
          <a:ln>
            <a:solidFill>
              <a:srgbClr val="9CC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8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4833DC0-7E3A-01F6-4AD2-47C882135CBC}"/>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7690" t="1" b="19564"/>
          <a:stretch/>
        </p:blipFill>
        <p:spPr bwMode="auto">
          <a:xfrm>
            <a:off x="0" y="0"/>
            <a:ext cx="12476207" cy="6858000"/>
          </a:xfrm>
          <a:prstGeom prst="rect">
            <a:avLst/>
          </a:prstGeom>
          <a:solidFill>
            <a:schemeClr val="accent6">
              <a:lumMod val="75000"/>
            </a:schemeClr>
          </a:solidFill>
        </p:spPr>
      </p:pic>
      <p:sp>
        <p:nvSpPr>
          <p:cNvPr id="6" name="Rectangle 5">
            <a:extLst>
              <a:ext uri="{FF2B5EF4-FFF2-40B4-BE49-F238E27FC236}">
                <a16:creationId xmlns:a16="http://schemas.microsoft.com/office/drawing/2014/main" id="{B9AF836D-A2DB-D5DC-0320-F5ED7EBF3D1F}"/>
              </a:ext>
            </a:extLst>
          </p:cNvPr>
          <p:cNvSpPr/>
          <p:nvPr/>
        </p:nvSpPr>
        <p:spPr>
          <a:xfrm>
            <a:off x="-1" y="0"/>
            <a:ext cx="12476207" cy="6858000"/>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9D8CFF-786C-AEE4-D49C-1085A5B2CBE2}"/>
              </a:ext>
            </a:extLst>
          </p:cNvPr>
          <p:cNvSpPr txBox="1"/>
          <p:nvPr/>
        </p:nvSpPr>
        <p:spPr>
          <a:xfrm>
            <a:off x="518984" y="4640299"/>
            <a:ext cx="9119288" cy="820696"/>
          </a:xfrm>
          <a:prstGeom prst="rect">
            <a:avLst/>
          </a:prstGeom>
          <a:noFill/>
        </p:spPr>
        <p:txBody>
          <a:bodyPr wrap="square" rtlCol="0" anchor="ctr">
            <a:noAutofit/>
          </a:bodyPr>
          <a:lstStyle/>
          <a:p>
            <a:r>
              <a:rPr lang="en-US" sz="4400">
                <a:solidFill>
                  <a:schemeClr val="bg1"/>
                </a:solidFill>
                <a:latin typeface="Daytona" panose="020B0604020202020204" pitchFamily="34" charset="0"/>
              </a:rPr>
              <a:t>Thank You</a:t>
            </a:r>
          </a:p>
        </p:txBody>
      </p:sp>
      <p:sp>
        <p:nvSpPr>
          <p:cNvPr id="8" name="TextBox 7">
            <a:extLst>
              <a:ext uri="{FF2B5EF4-FFF2-40B4-BE49-F238E27FC236}">
                <a16:creationId xmlns:a16="http://schemas.microsoft.com/office/drawing/2014/main" id="{2EC408BE-5415-7ADD-12D1-2945FD0A6647}"/>
              </a:ext>
            </a:extLst>
          </p:cNvPr>
          <p:cNvSpPr txBox="1"/>
          <p:nvPr/>
        </p:nvSpPr>
        <p:spPr>
          <a:xfrm>
            <a:off x="617838" y="5460995"/>
            <a:ext cx="8921580" cy="369332"/>
          </a:xfrm>
          <a:prstGeom prst="rect">
            <a:avLst/>
          </a:prstGeom>
          <a:solidFill>
            <a:schemeClr val="bg1">
              <a:alpha val="72000"/>
            </a:schemeClr>
          </a:solidFill>
        </p:spPr>
        <p:txBody>
          <a:bodyPr wrap="square" lIns="91440" tIns="45720" rIns="91440" bIns="45720" rtlCol="0" anchor="t">
            <a:spAutoFit/>
          </a:bodyPr>
          <a:lstStyle/>
          <a:p>
            <a:r>
              <a:rPr lang="en-US">
                <a:solidFill>
                  <a:schemeClr val="accent6">
                    <a:lumMod val="50000"/>
                  </a:schemeClr>
                </a:solidFill>
                <a:latin typeface="Daytona" panose="020B0604030500040204" pitchFamily="34" charset="0"/>
              </a:rPr>
              <a:t>We look forward to receiving your feedback</a:t>
            </a:r>
          </a:p>
        </p:txBody>
      </p:sp>
    </p:spTree>
    <p:extLst>
      <p:ext uri="{BB962C8B-B14F-4D97-AF65-F5344CB8AC3E}">
        <p14:creationId xmlns:p14="http://schemas.microsoft.com/office/powerpoint/2010/main" val="2323531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Business Context</a:t>
            </a:r>
          </a:p>
        </p:txBody>
      </p:sp>
      <p:sp>
        <p:nvSpPr>
          <p:cNvPr id="26" name="TextBox 25">
            <a:extLst>
              <a:ext uri="{FF2B5EF4-FFF2-40B4-BE49-F238E27FC236}">
                <a16:creationId xmlns:a16="http://schemas.microsoft.com/office/drawing/2014/main" id="{A9117404-0917-F191-F04E-FF5E2C615D61}"/>
              </a:ext>
            </a:extLst>
          </p:cNvPr>
          <p:cNvSpPr txBox="1"/>
          <p:nvPr/>
        </p:nvSpPr>
        <p:spPr>
          <a:xfrm>
            <a:off x="578229" y="2239998"/>
            <a:ext cx="6614031" cy="4278094"/>
          </a:xfrm>
          <a:prstGeom prst="rect">
            <a:avLst/>
          </a:prstGeom>
          <a:noFill/>
        </p:spPr>
        <p:txBody>
          <a:bodyPr wrap="square">
            <a:spAutoFit/>
          </a:bodyPr>
          <a:lstStyle/>
          <a:p>
            <a:pPr marL="285750" indent="-285750">
              <a:buFont typeface="Arial" panose="020B0604020202020204" pitchFamily="34" charset="0"/>
              <a:buChar char="•"/>
            </a:pPr>
            <a:r>
              <a:rPr lang="en-US">
                <a:solidFill>
                  <a:schemeClr val="bg2">
                    <a:lumMod val="10000"/>
                  </a:schemeClr>
                </a:solidFill>
                <a:latin typeface="Bierstadt" panose="020B0004020202020204" pitchFamily="34" charset="0"/>
              </a:rPr>
              <a:t>Spending on player transfer fees has increased at an exponentially and unprecedentedly high rate in last 20 years.</a:t>
            </a:r>
          </a:p>
          <a:p>
            <a:pPr marL="285750" indent="-285750">
              <a:buFont typeface="Arial" panose="020B0604020202020204" pitchFamily="34" charset="0"/>
              <a:buChar char="•"/>
            </a:pPr>
            <a:endParaRPr lang="en-US" sz="1400">
              <a:solidFill>
                <a:schemeClr val="bg2">
                  <a:lumMod val="10000"/>
                </a:schemeClr>
              </a:solidFill>
              <a:latin typeface="Bierstadt" panose="020B0004020202020204" pitchFamily="34" charset="0"/>
            </a:endParaRPr>
          </a:p>
          <a:p>
            <a:pPr marL="742950" lvl="1" indent="-285750">
              <a:buFont typeface="Wingdings" panose="05000000000000000000" pitchFamily="2" charset="2"/>
              <a:buChar char="Ø"/>
            </a:pPr>
            <a:r>
              <a:rPr lang="en-US" sz="1800">
                <a:effectLst/>
                <a:latin typeface="Bierstadt" panose="020B0004020202020204" pitchFamily="34" charset="0"/>
                <a:ea typeface="Calibri" panose="020F0502020204030204" pitchFamily="34" charset="0"/>
                <a:cs typeface="Times New Roman" panose="02020603050405020304" pitchFamily="18" charset="0"/>
              </a:rPr>
              <a:t>On its own, English the Premier League increased its net transfer spend by 67% from 2021 to 2022 alone.</a:t>
            </a:r>
          </a:p>
          <a:p>
            <a:pPr lvl="1"/>
            <a:endParaRPr lang="en-US" sz="1400">
              <a:solidFill>
                <a:schemeClr val="bg2">
                  <a:lumMod val="10000"/>
                </a:schemeClr>
              </a:solidFill>
              <a:latin typeface="Bierstadt" panose="020B0004020202020204" pitchFamily="34" charset="0"/>
              <a:ea typeface="Calibri" panose="020F0502020204030204" pitchFamily="34" charset="0"/>
              <a:cs typeface="Times New Roman" panose="02020603050405020304" pitchFamily="18" charset="0"/>
            </a:endParaRPr>
          </a:p>
          <a:p>
            <a:pPr marL="285750" lvl="1" indent="-285750">
              <a:buFont typeface="Arial" panose="020B0604020202020204" pitchFamily="34" charset="0"/>
              <a:buChar char="•"/>
            </a:pPr>
            <a:r>
              <a:rPr lang="en-US">
                <a:solidFill>
                  <a:schemeClr val="bg2">
                    <a:lumMod val="10000"/>
                  </a:schemeClr>
                </a:solidFill>
                <a:latin typeface="Bierstadt" panose="020B0004020202020204" pitchFamily="34" charset="0"/>
                <a:ea typeface="Calibri" panose="020F0502020204030204" pitchFamily="34" charset="0"/>
                <a:cs typeface="Times New Roman" panose="02020603050405020304" pitchFamily="18" charset="0"/>
              </a:rPr>
              <a:t>The burdens of increased spending falls on to the fans in the form of increased ticket prices and matchday concessions.</a:t>
            </a:r>
          </a:p>
          <a:p>
            <a:pPr marL="285750" lvl="1" indent="-285750">
              <a:buFont typeface="Arial" panose="020B0604020202020204" pitchFamily="34" charset="0"/>
              <a:buChar char="•"/>
            </a:pPr>
            <a:endParaRPr lang="en-US" sz="1400">
              <a:solidFill>
                <a:schemeClr val="bg2">
                  <a:lumMod val="10000"/>
                </a:schemeClr>
              </a:solidFill>
              <a:latin typeface="Bierstadt" panose="020B0004020202020204" pitchFamily="34" charset="0"/>
              <a:ea typeface="Calibri" panose="020F0502020204030204" pitchFamily="34" charset="0"/>
              <a:cs typeface="Times New Roman" panose="02020603050405020304" pitchFamily="18" charset="0"/>
            </a:endParaRPr>
          </a:p>
          <a:p>
            <a:pPr marL="742950" lvl="2" indent="-285750">
              <a:buFont typeface="Wingdings" panose="05000000000000000000" pitchFamily="2" charset="2"/>
              <a:buChar char="Ø"/>
            </a:pPr>
            <a:r>
              <a:rPr lang="en-US">
                <a:latin typeface="Bierstadt" panose="020B0004020202020204" pitchFamily="34" charset="0"/>
                <a:ea typeface="Calibri" panose="020F0502020204030204" pitchFamily="34" charset="0"/>
                <a:cs typeface="Times New Roman" panose="02020603050405020304" pitchFamily="18" charset="0"/>
              </a:rPr>
              <a:t>O</a:t>
            </a:r>
            <a:r>
              <a:rPr lang="en-US" sz="1800">
                <a:effectLst/>
                <a:latin typeface="Bierstadt" panose="020B0004020202020204" pitchFamily="34" charset="0"/>
                <a:ea typeface="Calibri" panose="020F0502020204030204" pitchFamily="34" charset="0"/>
                <a:cs typeface="Times New Roman" panose="02020603050405020304" pitchFamily="18" charset="0"/>
              </a:rPr>
              <a:t>ver the last 25 years, the average price of a top-flight ticket has increased, in some instances, by more than 1,000%.</a:t>
            </a:r>
          </a:p>
          <a:p>
            <a:pPr marL="457200" lvl="2"/>
            <a:endParaRPr lang="en-US" sz="1400">
              <a:effectLst/>
              <a:latin typeface="Bierstadt" panose="020B0004020202020204" pitchFamily="34" charset="0"/>
              <a:ea typeface="Calibri" panose="020F0502020204030204" pitchFamily="34" charset="0"/>
              <a:cs typeface="Times New Roman" panose="02020603050405020304" pitchFamily="18" charset="0"/>
            </a:endParaRPr>
          </a:p>
          <a:p>
            <a:pPr marL="285750" lvl="2" indent="-285750">
              <a:buFont typeface="Arial" panose="020B0604020202020204" pitchFamily="34" charset="0"/>
              <a:buChar char="•"/>
            </a:pPr>
            <a:r>
              <a:rPr lang="en-US">
                <a:latin typeface="Bierstadt" panose="020B0004020202020204" pitchFamily="34" charset="0"/>
                <a:ea typeface="Calibri" panose="020F0502020204030204" pitchFamily="34" charset="0"/>
                <a:cs typeface="Times New Roman" panose="02020603050405020304" pitchFamily="18" charset="0"/>
              </a:rPr>
              <a:t>Additionally, some clubs have resorted to exorbitant amounts of debt, over commercialization, and fraudulent accounting practices to fund their player expenses.</a:t>
            </a:r>
            <a:endParaRPr lang="en-US" sz="1800">
              <a:effectLst/>
              <a:latin typeface="Bierstadt" panose="020B0004020202020204" pitchFamily="34" charset="0"/>
              <a:ea typeface="Calibri" panose="020F0502020204030204" pitchFamily="34" charset="0"/>
              <a:cs typeface="Times New Roman" panose="02020603050405020304" pitchFamily="18" charset="0"/>
            </a:endParaRPr>
          </a:p>
        </p:txBody>
      </p:sp>
      <p:pic>
        <p:nvPicPr>
          <p:cNvPr id="30" name="Picture 29">
            <a:extLst>
              <a:ext uri="{FF2B5EF4-FFF2-40B4-BE49-F238E27FC236}">
                <a16:creationId xmlns:a16="http://schemas.microsoft.com/office/drawing/2014/main" id="{5214514F-E335-2482-D14A-9F6C0634ECA0}"/>
              </a:ext>
            </a:extLst>
          </p:cNvPr>
          <p:cNvPicPr>
            <a:picLocks noChangeAspect="1"/>
          </p:cNvPicPr>
          <p:nvPr/>
        </p:nvPicPr>
        <p:blipFill>
          <a:blip r:embed="rId4"/>
          <a:stretch>
            <a:fillRect/>
          </a:stretch>
        </p:blipFill>
        <p:spPr>
          <a:xfrm>
            <a:off x="7528430" y="2537510"/>
            <a:ext cx="3862918" cy="3814631"/>
          </a:xfrm>
          <a:prstGeom prst="rect">
            <a:avLst/>
          </a:prstGeom>
        </p:spPr>
      </p:pic>
    </p:spTree>
    <p:extLst>
      <p:ext uri="{BB962C8B-B14F-4D97-AF65-F5344CB8AC3E}">
        <p14:creationId xmlns:p14="http://schemas.microsoft.com/office/powerpoint/2010/main" val="323951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Project Objective</a:t>
            </a:r>
          </a:p>
        </p:txBody>
      </p:sp>
      <p:sp>
        <p:nvSpPr>
          <p:cNvPr id="3" name="TextBox 2">
            <a:extLst>
              <a:ext uri="{FF2B5EF4-FFF2-40B4-BE49-F238E27FC236}">
                <a16:creationId xmlns:a16="http://schemas.microsoft.com/office/drawing/2014/main" id="{5A849AAC-A12B-924F-BCB2-C0271FB57E9F}"/>
              </a:ext>
            </a:extLst>
          </p:cNvPr>
          <p:cNvSpPr txBox="1"/>
          <p:nvPr/>
        </p:nvSpPr>
        <p:spPr>
          <a:xfrm>
            <a:off x="679622" y="2981536"/>
            <a:ext cx="5770598" cy="2739211"/>
          </a:xfrm>
          <a:prstGeom prst="rect">
            <a:avLst/>
          </a:prstGeom>
          <a:noFill/>
        </p:spPr>
        <p:txBody>
          <a:bodyPr wrap="square">
            <a:spAutoFit/>
          </a:bodyPr>
          <a:lstStyle/>
          <a:p>
            <a:pPr marL="285750" lvl="2" indent="-285750">
              <a:buFont typeface="Arial" panose="020B0604020202020204" pitchFamily="34" charset="0"/>
              <a:buChar char="•"/>
            </a:pPr>
            <a:r>
              <a:rPr lang="en-US" sz="1800">
                <a:effectLst/>
                <a:latin typeface="Bierstadt" panose="020B0004020202020204" pitchFamily="34" charset="0"/>
                <a:ea typeface="Calibri" panose="020F0502020204030204" pitchFamily="34" charset="0"/>
                <a:cs typeface="Times New Roman" panose="02020603050405020304" pitchFamily="18" charset="0"/>
              </a:rPr>
              <a:t>A tool is needed to help clubs better estimate a reasonable price to pay for a given player of interest.</a:t>
            </a:r>
          </a:p>
          <a:p>
            <a:pPr marL="285750" lvl="2" indent="-285750">
              <a:buFont typeface="Arial" panose="020B0604020202020204" pitchFamily="34" charset="0"/>
              <a:buChar char="•"/>
            </a:pPr>
            <a:endParaRPr lang="en-US" sz="1400">
              <a:latin typeface="Bierstadt" panose="020B0004020202020204" pitchFamily="34" charset="0"/>
              <a:ea typeface="Calibri" panose="020F0502020204030204" pitchFamily="34" charset="0"/>
              <a:cs typeface="Times New Roman" panose="02020603050405020304" pitchFamily="18" charset="0"/>
            </a:endParaRPr>
          </a:p>
          <a:p>
            <a:pPr marL="285750" lvl="2" indent="-285750">
              <a:buFont typeface="Arial" panose="020B0604020202020204" pitchFamily="34" charset="0"/>
              <a:buChar char="•"/>
            </a:pPr>
            <a:r>
              <a:rPr lang="en-US" sz="1800">
                <a:effectLst/>
                <a:latin typeface="Bierstadt" panose="020B0004020202020204" pitchFamily="34" charset="0"/>
                <a:ea typeface="Calibri" panose="020F0502020204030204" pitchFamily="34" charset="0"/>
                <a:cs typeface="Times New Roman" panose="02020603050405020304" pitchFamily="18" charset="0"/>
              </a:rPr>
              <a:t>An objective player price model will allow clubs to be more diligent in their spending. </a:t>
            </a:r>
          </a:p>
          <a:p>
            <a:pPr marL="285750" lvl="2" indent="-285750">
              <a:buFont typeface="Arial" panose="020B0604020202020204" pitchFamily="34" charset="0"/>
              <a:buChar char="•"/>
            </a:pPr>
            <a:endParaRPr lang="en-US" sz="1400">
              <a:solidFill>
                <a:schemeClr val="bg2">
                  <a:lumMod val="10000"/>
                </a:schemeClr>
              </a:solidFill>
              <a:latin typeface="Bierstadt" panose="020B0004020202020204" pitchFamily="34" charset="0"/>
              <a:ea typeface="Calibri" panose="020F0502020204030204" pitchFamily="34" charset="0"/>
              <a:cs typeface="Times New Roman" panose="02020603050405020304" pitchFamily="18" charset="0"/>
            </a:endParaRPr>
          </a:p>
          <a:p>
            <a:pPr marL="285750" lvl="2" indent="-285750">
              <a:buFont typeface="Arial" panose="020B0604020202020204" pitchFamily="34" charset="0"/>
              <a:buChar char="•"/>
            </a:pPr>
            <a:r>
              <a:rPr lang="en-US" sz="1800">
                <a:solidFill>
                  <a:schemeClr val="bg2">
                    <a:lumMod val="10000"/>
                  </a:schemeClr>
                </a:solidFill>
                <a:effectLst/>
                <a:latin typeface="Bierstadt" panose="020B0004020202020204" pitchFamily="34" charset="0"/>
                <a:ea typeface="Calibri" panose="020F0502020204030204" pitchFamily="34" charset="0"/>
                <a:cs typeface="Times New Roman" panose="02020603050405020304" pitchFamily="18" charset="0"/>
              </a:rPr>
              <a:t>Doing so will make football </a:t>
            </a:r>
            <a:r>
              <a:rPr lang="en-US">
                <a:solidFill>
                  <a:schemeClr val="bg2">
                    <a:lumMod val="10000"/>
                  </a:schemeClr>
                </a:solidFill>
                <a:latin typeface="Bierstadt" panose="020B0004020202020204" pitchFamily="34" charset="0"/>
                <a:ea typeface="Calibri" panose="020F0502020204030204" pitchFamily="34" charset="0"/>
                <a:cs typeface="Times New Roman" panose="02020603050405020304" pitchFamily="18" charset="0"/>
              </a:rPr>
              <a:t>a more enjoyable and affordable experience for the fans and </a:t>
            </a:r>
            <a:r>
              <a:rPr lang="en-US" sz="1800">
                <a:solidFill>
                  <a:schemeClr val="bg2">
                    <a:lumMod val="10000"/>
                  </a:schemeClr>
                </a:solidFill>
                <a:effectLst/>
                <a:latin typeface="Bierstadt" panose="020B0004020202020204" pitchFamily="34" charset="0"/>
                <a:ea typeface="Calibri" panose="020F0502020204030204" pitchFamily="34" charset="0"/>
                <a:cs typeface="Times New Roman" panose="02020603050405020304" pitchFamily="18" charset="0"/>
              </a:rPr>
              <a:t>business more secure and sustainable for stakeholders in the long-term.</a:t>
            </a:r>
          </a:p>
        </p:txBody>
      </p:sp>
      <p:pic>
        <p:nvPicPr>
          <p:cNvPr id="2050" name="Picture 2" descr="Top 50 transfers of 2017 summer window">
            <a:extLst>
              <a:ext uri="{FF2B5EF4-FFF2-40B4-BE49-F238E27FC236}">
                <a16:creationId xmlns:a16="http://schemas.microsoft.com/office/drawing/2014/main" id="{824734B5-0133-CF0C-23DE-FA726F2662B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627566" y="2767393"/>
            <a:ext cx="4884812" cy="3167495"/>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E12E758-250F-B15E-C441-58845D3B2C41}"/>
              </a:ext>
            </a:extLst>
          </p:cNvPr>
          <p:cNvSpPr/>
          <p:nvPr/>
        </p:nvSpPr>
        <p:spPr>
          <a:xfrm rot="5400000">
            <a:off x="10338707" y="3143590"/>
            <a:ext cx="1935891" cy="766142"/>
          </a:xfrm>
          <a:prstGeom prst="rect">
            <a:avLst/>
          </a:prstGeom>
          <a:solidFill>
            <a:srgbClr val="9CCA7C">
              <a:alpha val="74000"/>
            </a:srgbClr>
          </a:solidFill>
          <a:ln>
            <a:solidFill>
              <a:srgbClr val="9CCA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18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The Data</a:t>
            </a:r>
          </a:p>
        </p:txBody>
      </p:sp>
      <p:sp>
        <p:nvSpPr>
          <p:cNvPr id="5" name="TextBox 4">
            <a:extLst>
              <a:ext uri="{FF2B5EF4-FFF2-40B4-BE49-F238E27FC236}">
                <a16:creationId xmlns:a16="http://schemas.microsoft.com/office/drawing/2014/main" id="{3ECDD803-BEAB-781C-D82D-0308C22F5913}"/>
              </a:ext>
            </a:extLst>
          </p:cNvPr>
          <p:cNvSpPr txBox="1"/>
          <p:nvPr/>
        </p:nvSpPr>
        <p:spPr>
          <a:xfrm>
            <a:off x="716692" y="2646059"/>
            <a:ext cx="6104238" cy="923330"/>
          </a:xfrm>
          <a:prstGeom prst="rect">
            <a:avLst/>
          </a:prstGeom>
          <a:noFill/>
        </p:spPr>
        <p:txBody>
          <a:bodyPr wrap="square">
            <a:spAutoFit/>
          </a:bodyPr>
          <a:lstStyle/>
          <a:p>
            <a:pPr marL="285750" lvl="2" indent="-285750">
              <a:buFont typeface="Arial" panose="020B0604020202020204" pitchFamily="34" charset="0"/>
              <a:buChar char="•"/>
            </a:pPr>
            <a:r>
              <a:rPr lang="en-US">
                <a:solidFill>
                  <a:schemeClr val="bg2">
                    <a:lumMod val="10000"/>
                  </a:schemeClr>
                </a:solidFill>
                <a:latin typeface="Bierstadt" panose="020B0004020202020204" pitchFamily="34" charset="0"/>
                <a:ea typeface="Calibri" panose="020F0502020204030204" pitchFamily="34" charset="0"/>
                <a:cs typeface="Times New Roman" panose="02020603050405020304" pitchFamily="18" charset="0"/>
              </a:rPr>
              <a:t>A model will be built from data stored on </a:t>
            </a:r>
            <a:r>
              <a:rPr lang="en-US" i="1" err="1">
                <a:solidFill>
                  <a:schemeClr val="bg2">
                    <a:lumMod val="10000"/>
                  </a:schemeClr>
                </a:solidFill>
                <a:latin typeface="Bierstadt" panose="020B0004020202020204" pitchFamily="34" charset="0"/>
                <a:ea typeface="Calibri" panose="020F0502020204030204" pitchFamily="34" charset="0"/>
                <a:cs typeface="Times New Roman" panose="02020603050405020304" pitchFamily="18" charset="0"/>
              </a:rPr>
              <a:t>Transfermarkt</a:t>
            </a:r>
            <a:r>
              <a:rPr lang="en-US">
                <a:solidFill>
                  <a:schemeClr val="bg2">
                    <a:lumMod val="10000"/>
                  </a:schemeClr>
                </a:solidFill>
                <a:latin typeface="Bierstadt" panose="020B0004020202020204" pitchFamily="34" charset="0"/>
                <a:ea typeface="Calibri" panose="020F0502020204030204" pitchFamily="34" charset="0"/>
                <a:cs typeface="Times New Roman" panose="02020603050405020304" pitchFamily="18" charset="0"/>
              </a:rPr>
              <a:t>, the most trusted source for data pertaining to seasonal player performances, characteristics and valuations.</a:t>
            </a:r>
            <a:endParaRPr lang="en-US">
              <a:solidFill>
                <a:schemeClr val="bg2">
                  <a:lumMod val="10000"/>
                </a:schemeClr>
              </a:solidFill>
              <a:latin typeface="Bierstadt" panose="020B0004020202020204" pitchFamily="34" charset="0"/>
            </a:endParaRP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2ABC4107-422C-F89F-03DA-3033227065FB}"/>
              </a:ext>
            </a:extLst>
          </p:cNvPr>
          <p:cNvSpPr txBox="1"/>
          <p:nvPr/>
        </p:nvSpPr>
        <p:spPr>
          <a:xfrm>
            <a:off x="889686" y="3745811"/>
            <a:ext cx="6104238" cy="2704416"/>
          </a:xfrm>
          <a:prstGeom prst="rect">
            <a:avLst/>
          </a:prstGeom>
          <a:solidFill>
            <a:srgbClr val="E0EFD6"/>
          </a:solidFill>
          <a:ln>
            <a:solidFill>
              <a:srgbClr val="71AF47"/>
            </a:solidFill>
          </a:ln>
        </p:spPr>
        <p:txBody>
          <a:bodyPr wrap="square" anchor="ctr">
            <a:noAutofit/>
          </a:bodyPr>
          <a:lstStyle/>
          <a:p>
            <a:pPr marL="173038" marR="0" lvl="0" indent="-173038" algn="l" defTabSz="914400" rtl="0" eaLnBrk="0" fontAlgn="base" latinLnBrk="0" hangingPunct="0">
              <a:lnSpc>
                <a:spcPct val="100000"/>
              </a:lnSpc>
              <a:spcBef>
                <a:spcPct val="0"/>
              </a:spcBef>
              <a:spcAft>
                <a:spcPct val="0"/>
              </a:spcAft>
              <a:buClrTx/>
              <a:buSzTx/>
              <a:buFontTx/>
              <a:buChar char="•"/>
              <a:tabLst/>
            </a:pPr>
            <a:r>
              <a:rPr lang="en-US" altLang="en-US">
                <a:solidFill>
                  <a:schemeClr val="bg2">
                    <a:lumMod val="10000"/>
                  </a:schemeClr>
                </a:solidFill>
                <a:latin typeface="Bierstadt" panose="020B0004020202020204" pitchFamily="34" charset="0"/>
              </a:rPr>
              <a:t>6</a:t>
            </a:r>
            <a:r>
              <a:rPr kumimoji="0" lang="en-US" altLang="en-US" sz="1800" b="0" i="0" u="none" strike="noStrike" cap="none" normalizeH="0" baseline="0">
                <a:ln>
                  <a:noFill/>
                </a:ln>
                <a:solidFill>
                  <a:schemeClr val="bg2">
                    <a:lumMod val="10000"/>
                  </a:schemeClr>
                </a:solidFill>
                <a:effectLst/>
                <a:latin typeface="Bierstadt" panose="020B0004020202020204" pitchFamily="34" charset="0"/>
              </a:rPr>
              <a:t>0,000+ games from many seasons on all major competitions</a:t>
            </a: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a:ln>
                <a:noFill/>
              </a:ln>
              <a:solidFill>
                <a:schemeClr val="bg2">
                  <a:lumMod val="10000"/>
                </a:schemeClr>
              </a:solidFill>
              <a:effectLst/>
              <a:latin typeface="Bierstadt" panose="020B0004020202020204" pitchFamily="34" charset="0"/>
            </a:endParaRPr>
          </a:p>
          <a:p>
            <a:pPr marL="173038" marR="0" lvl="0" indent="-173038"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bg2">
                    <a:lumMod val="10000"/>
                  </a:schemeClr>
                </a:solidFill>
                <a:effectLst/>
                <a:latin typeface="Bierstadt" panose="020B0004020202020204" pitchFamily="34" charset="0"/>
              </a:rPr>
              <a:t>400+ clubs from those competitions</a:t>
            </a:r>
          </a:p>
          <a:p>
            <a:pPr marL="173038" marR="0" lvl="0" indent="-173038"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a:ln>
                <a:noFill/>
              </a:ln>
              <a:solidFill>
                <a:schemeClr val="bg2">
                  <a:lumMod val="10000"/>
                </a:schemeClr>
              </a:solidFill>
              <a:effectLst/>
              <a:latin typeface="Bierstadt" panose="020B0004020202020204" pitchFamily="34" charset="0"/>
            </a:endParaRPr>
          </a:p>
          <a:p>
            <a:pPr marL="173038" marR="0" lvl="0" indent="-173038"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bg2">
                    <a:lumMod val="10000"/>
                  </a:schemeClr>
                </a:solidFill>
                <a:effectLst/>
                <a:latin typeface="Bierstadt" panose="020B0004020202020204" pitchFamily="34" charset="0"/>
              </a:rPr>
              <a:t>28,000+ players from those clubs</a:t>
            </a:r>
          </a:p>
          <a:p>
            <a:pPr marL="173038" marR="0" lvl="0" indent="-173038"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a:ln>
                <a:noFill/>
              </a:ln>
              <a:solidFill>
                <a:schemeClr val="bg2">
                  <a:lumMod val="10000"/>
                </a:schemeClr>
              </a:solidFill>
              <a:effectLst/>
              <a:latin typeface="Bierstadt" panose="020B0004020202020204" pitchFamily="34" charset="0"/>
            </a:endParaRPr>
          </a:p>
          <a:p>
            <a:pPr marL="173038" marR="0" lvl="0" indent="-173038"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bg2">
                    <a:lumMod val="10000"/>
                  </a:schemeClr>
                </a:solidFill>
                <a:effectLst/>
                <a:latin typeface="Bierstadt" panose="020B0004020202020204" pitchFamily="34" charset="0"/>
              </a:rPr>
              <a:t>300,000+ player market valuations historical records</a:t>
            </a:r>
          </a:p>
          <a:p>
            <a:pPr marL="173038" marR="0" lvl="0" indent="-173038"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a:ln>
                <a:noFill/>
              </a:ln>
              <a:solidFill>
                <a:schemeClr val="bg2">
                  <a:lumMod val="10000"/>
                </a:schemeClr>
              </a:solidFill>
              <a:effectLst/>
              <a:latin typeface="Bierstadt" panose="020B0004020202020204" pitchFamily="34" charset="0"/>
            </a:endParaRPr>
          </a:p>
          <a:p>
            <a:pPr marL="173038" marR="0" lvl="0" indent="-173038"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bg2">
                    <a:lumMod val="10000"/>
                  </a:schemeClr>
                </a:solidFill>
                <a:effectLst/>
                <a:latin typeface="Bierstadt" panose="020B0004020202020204" pitchFamily="34" charset="0"/>
              </a:rPr>
              <a:t>1,000,000+ player appearance records from all games</a:t>
            </a:r>
          </a:p>
        </p:txBody>
      </p:sp>
      <p:pic>
        <p:nvPicPr>
          <p:cNvPr id="13" name="Picture 12">
            <a:extLst>
              <a:ext uri="{FF2B5EF4-FFF2-40B4-BE49-F238E27FC236}">
                <a16:creationId xmlns:a16="http://schemas.microsoft.com/office/drawing/2014/main" id="{C66258B9-1C63-B6AE-67D2-4014D21E4741}"/>
              </a:ext>
            </a:extLst>
          </p:cNvPr>
          <p:cNvPicPr>
            <a:picLocks noChangeAspect="1"/>
          </p:cNvPicPr>
          <p:nvPr/>
        </p:nvPicPr>
        <p:blipFill>
          <a:blip r:embed="rId4"/>
          <a:srcRect/>
          <a:stretch>
            <a:fillRect/>
          </a:stretch>
        </p:blipFill>
        <p:spPr>
          <a:xfrm>
            <a:off x="8221314" y="2876740"/>
            <a:ext cx="549219" cy="449362"/>
          </a:xfrm>
          <a:prstGeom prst="rect">
            <a:avLst/>
          </a:prstGeom>
        </p:spPr>
      </p:pic>
      <p:sp>
        <p:nvSpPr>
          <p:cNvPr id="14" name="TextBox 13">
            <a:extLst>
              <a:ext uri="{FF2B5EF4-FFF2-40B4-BE49-F238E27FC236}">
                <a16:creationId xmlns:a16="http://schemas.microsoft.com/office/drawing/2014/main" id="{A2640F22-BD86-FF15-0271-BFF14DFDFF69}"/>
              </a:ext>
            </a:extLst>
          </p:cNvPr>
          <p:cNvSpPr txBox="1"/>
          <p:nvPr/>
        </p:nvSpPr>
        <p:spPr>
          <a:xfrm>
            <a:off x="8745819" y="2915675"/>
            <a:ext cx="2541373" cy="3462486"/>
          </a:xfrm>
          <a:prstGeom prst="rect">
            <a:avLst/>
          </a:prstGeom>
          <a:noFill/>
        </p:spPr>
        <p:txBody>
          <a:bodyPr wrap="square" rtlCol="0">
            <a:spAutoFit/>
          </a:bodyPr>
          <a:lstStyle/>
          <a:p>
            <a:r>
              <a:rPr lang="en-US">
                <a:latin typeface="Rockwell" panose="02060603020205020403" pitchFamily="18" charset="0"/>
              </a:rPr>
              <a:t>appearances.csv</a:t>
            </a:r>
          </a:p>
          <a:p>
            <a:endParaRPr lang="en-US" sz="1050">
              <a:latin typeface="Rockwell" panose="02060603020205020403" pitchFamily="18" charset="0"/>
            </a:endParaRPr>
          </a:p>
          <a:p>
            <a:r>
              <a:rPr lang="en-US">
                <a:latin typeface="Rockwell" panose="02060603020205020403" pitchFamily="18" charset="0"/>
              </a:rPr>
              <a:t>club_games.csv</a:t>
            </a:r>
          </a:p>
          <a:p>
            <a:endParaRPr lang="en-US" sz="1050">
              <a:latin typeface="Rockwell" panose="02060603020205020403" pitchFamily="18" charset="0"/>
            </a:endParaRPr>
          </a:p>
          <a:p>
            <a:r>
              <a:rPr lang="en-US">
                <a:latin typeface="Rockwell" panose="02060603020205020403" pitchFamily="18" charset="0"/>
              </a:rPr>
              <a:t>clubs.csv</a:t>
            </a:r>
          </a:p>
          <a:p>
            <a:endParaRPr lang="en-US" sz="1000">
              <a:latin typeface="Rockwell" panose="02060603020205020403" pitchFamily="18" charset="0"/>
            </a:endParaRPr>
          </a:p>
          <a:p>
            <a:r>
              <a:rPr lang="en-US">
                <a:latin typeface="Rockwell" panose="02060603020205020403" pitchFamily="18" charset="0"/>
              </a:rPr>
              <a:t>competitions.csv</a:t>
            </a:r>
          </a:p>
          <a:p>
            <a:endParaRPr lang="en-US" sz="1000">
              <a:latin typeface="Rockwell" panose="02060603020205020403" pitchFamily="18" charset="0"/>
            </a:endParaRPr>
          </a:p>
          <a:p>
            <a:r>
              <a:rPr lang="en-US">
                <a:latin typeface="Rockwell" panose="02060603020205020403" pitchFamily="18" charset="0"/>
              </a:rPr>
              <a:t>game_events.csv</a:t>
            </a:r>
          </a:p>
          <a:p>
            <a:endParaRPr lang="en-US" sz="1000">
              <a:latin typeface="Rockwell" panose="02060603020205020403" pitchFamily="18" charset="0"/>
            </a:endParaRPr>
          </a:p>
          <a:p>
            <a:r>
              <a:rPr lang="en-US">
                <a:latin typeface="Rockwell" panose="02060603020205020403" pitchFamily="18" charset="0"/>
              </a:rPr>
              <a:t>games.csv</a:t>
            </a:r>
          </a:p>
          <a:p>
            <a:endParaRPr lang="en-US" sz="1000">
              <a:latin typeface="Rockwell" panose="02060603020205020403" pitchFamily="18" charset="0"/>
            </a:endParaRPr>
          </a:p>
          <a:p>
            <a:r>
              <a:rPr lang="en-US">
                <a:latin typeface="Rockwell" panose="02060603020205020403" pitchFamily="18" charset="0"/>
              </a:rPr>
              <a:t>player_valuations.csv</a:t>
            </a:r>
          </a:p>
          <a:p>
            <a:endParaRPr lang="en-US" sz="1000">
              <a:latin typeface="Rockwell" panose="02060603020205020403" pitchFamily="18" charset="0"/>
            </a:endParaRPr>
          </a:p>
          <a:p>
            <a:r>
              <a:rPr lang="en-US">
                <a:latin typeface="Rockwell" panose="02060603020205020403" pitchFamily="18" charset="0"/>
              </a:rPr>
              <a:t>players.csv</a:t>
            </a:r>
          </a:p>
        </p:txBody>
      </p:sp>
      <p:pic>
        <p:nvPicPr>
          <p:cNvPr id="15" name="Picture 14">
            <a:extLst>
              <a:ext uri="{FF2B5EF4-FFF2-40B4-BE49-F238E27FC236}">
                <a16:creationId xmlns:a16="http://schemas.microsoft.com/office/drawing/2014/main" id="{9ED7C242-B697-4B4F-B4D8-3D794E870339}"/>
              </a:ext>
            </a:extLst>
          </p:cNvPr>
          <p:cNvPicPr>
            <a:picLocks noChangeAspect="1"/>
          </p:cNvPicPr>
          <p:nvPr/>
        </p:nvPicPr>
        <p:blipFill>
          <a:blip r:embed="rId4"/>
          <a:srcRect/>
          <a:stretch>
            <a:fillRect/>
          </a:stretch>
        </p:blipFill>
        <p:spPr>
          <a:xfrm>
            <a:off x="8211720" y="3329285"/>
            <a:ext cx="549219" cy="449362"/>
          </a:xfrm>
          <a:prstGeom prst="rect">
            <a:avLst/>
          </a:prstGeom>
        </p:spPr>
      </p:pic>
      <p:pic>
        <p:nvPicPr>
          <p:cNvPr id="16" name="Picture 15">
            <a:extLst>
              <a:ext uri="{FF2B5EF4-FFF2-40B4-BE49-F238E27FC236}">
                <a16:creationId xmlns:a16="http://schemas.microsoft.com/office/drawing/2014/main" id="{7D9CEBD6-124A-F6EF-44F5-D425250BBC5A}"/>
              </a:ext>
            </a:extLst>
          </p:cNvPr>
          <p:cNvPicPr>
            <a:picLocks noChangeAspect="1"/>
          </p:cNvPicPr>
          <p:nvPr/>
        </p:nvPicPr>
        <p:blipFill>
          <a:blip r:embed="rId4"/>
          <a:srcRect/>
          <a:stretch>
            <a:fillRect/>
          </a:stretch>
        </p:blipFill>
        <p:spPr>
          <a:xfrm>
            <a:off x="8211720" y="5061653"/>
            <a:ext cx="549219" cy="449362"/>
          </a:xfrm>
          <a:prstGeom prst="rect">
            <a:avLst/>
          </a:prstGeom>
        </p:spPr>
      </p:pic>
      <p:pic>
        <p:nvPicPr>
          <p:cNvPr id="17" name="Picture 16">
            <a:extLst>
              <a:ext uri="{FF2B5EF4-FFF2-40B4-BE49-F238E27FC236}">
                <a16:creationId xmlns:a16="http://schemas.microsoft.com/office/drawing/2014/main" id="{3901C090-E5E9-B105-1BBF-6236CFFBC4BA}"/>
              </a:ext>
            </a:extLst>
          </p:cNvPr>
          <p:cNvPicPr>
            <a:picLocks noChangeAspect="1"/>
          </p:cNvPicPr>
          <p:nvPr/>
        </p:nvPicPr>
        <p:blipFill>
          <a:blip r:embed="rId4"/>
          <a:srcRect/>
          <a:stretch>
            <a:fillRect/>
          </a:stretch>
        </p:blipFill>
        <p:spPr>
          <a:xfrm>
            <a:off x="8211720" y="5495226"/>
            <a:ext cx="549219" cy="449362"/>
          </a:xfrm>
          <a:prstGeom prst="rect">
            <a:avLst/>
          </a:prstGeom>
        </p:spPr>
      </p:pic>
      <p:pic>
        <p:nvPicPr>
          <p:cNvPr id="18" name="Picture 17">
            <a:extLst>
              <a:ext uri="{FF2B5EF4-FFF2-40B4-BE49-F238E27FC236}">
                <a16:creationId xmlns:a16="http://schemas.microsoft.com/office/drawing/2014/main" id="{FF19BFB8-417C-64CE-2EE3-D97D7002CAC4}"/>
              </a:ext>
            </a:extLst>
          </p:cNvPr>
          <p:cNvPicPr>
            <a:picLocks noChangeAspect="1"/>
          </p:cNvPicPr>
          <p:nvPr/>
        </p:nvPicPr>
        <p:blipFill>
          <a:blip r:embed="rId4"/>
          <a:srcRect/>
          <a:stretch>
            <a:fillRect/>
          </a:stretch>
        </p:blipFill>
        <p:spPr>
          <a:xfrm>
            <a:off x="8211720" y="5928799"/>
            <a:ext cx="549219" cy="449362"/>
          </a:xfrm>
          <a:prstGeom prst="rect">
            <a:avLst/>
          </a:prstGeom>
        </p:spPr>
      </p:pic>
      <p:pic>
        <p:nvPicPr>
          <p:cNvPr id="26" name="Picture 25">
            <a:extLst>
              <a:ext uri="{FF2B5EF4-FFF2-40B4-BE49-F238E27FC236}">
                <a16:creationId xmlns:a16="http://schemas.microsoft.com/office/drawing/2014/main" id="{4792589E-24C5-0626-8F2B-B26E98F66FA0}"/>
              </a:ext>
            </a:extLst>
          </p:cNvPr>
          <p:cNvPicPr>
            <a:picLocks noChangeAspect="1"/>
          </p:cNvPicPr>
          <p:nvPr/>
        </p:nvPicPr>
        <p:blipFill>
          <a:blip r:embed="rId4"/>
          <a:srcRect/>
          <a:stretch>
            <a:fillRect/>
          </a:stretch>
        </p:blipFill>
        <p:spPr>
          <a:xfrm>
            <a:off x="8221314" y="3817582"/>
            <a:ext cx="549219" cy="449362"/>
          </a:xfrm>
          <a:prstGeom prst="rect">
            <a:avLst/>
          </a:prstGeom>
        </p:spPr>
      </p:pic>
      <p:pic>
        <p:nvPicPr>
          <p:cNvPr id="27" name="Picture 26">
            <a:extLst>
              <a:ext uri="{FF2B5EF4-FFF2-40B4-BE49-F238E27FC236}">
                <a16:creationId xmlns:a16="http://schemas.microsoft.com/office/drawing/2014/main" id="{4C344E4D-3EEF-E1C4-1ACC-D6525EBB1491}"/>
              </a:ext>
            </a:extLst>
          </p:cNvPr>
          <p:cNvPicPr>
            <a:picLocks noChangeAspect="1"/>
          </p:cNvPicPr>
          <p:nvPr/>
        </p:nvPicPr>
        <p:blipFill>
          <a:blip r:embed="rId4"/>
          <a:srcRect/>
          <a:stretch>
            <a:fillRect/>
          </a:stretch>
        </p:blipFill>
        <p:spPr>
          <a:xfrm>
            <a:off x="8221314" y="4235366"/>
            <a:ext cx="549219" cy="449362"/>
          </a:xfrm>
          <a:prstGeom prst="rect">
            <a:avLst/>
          </a:prstGeom>
        </p:spPr>
      </p:pic>
      <p:pic>
        <p:nvPicPr>
          <p:cNvPr id="28" name="Picture 27">
            <a:extLst>
              <a:ext uri="{FF2B5EF4-FFF2-40B4-BE49-F238E27FC236}">
                <a16:creationId xmlns:a16="http://schemas.microsoft.com/office/drawing/2014/main" id="{843B3A74-8615-FB3B-B3B0-7323AEE9394A}"/>
              </a:ext>
            </a:extLst>
          </p:cNvPr>
          <p:cNvPicPr>
            <a:picLocks noChangeAspect="1"/>
          </p:cNvPicPr>
          <p:nvPr/>
        </p:nvPicPr>
        <p:blipFill>
          <a:blip r:embed="rId4"/>
          <a:srcRect/>
          <a:stretch>
            <a:fillRect/>
          </a:stretch>
        </p:blipFill>
        <p:spPr>
          <a:xfrm>
            <a:off x="8221314" y="4646386"/>
            <a:ext cx="549219" cy="449362"/>
          </a:xfrm>
          <a:prstGeom prst="rect">
            <a:avLst/>
          </a:prstGeom>
        </p:spPr>
      </p:pic>
    </p:spTree>
    <p:extLst>
      <p:ext uri="{BB962C8B-B14F-4D97-AF65-F5344CB8AC3E}">
        <p14:creationId xmlns:p14="http://schemas.microsoft.com/office/powerpoint/2010/main" val="260009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Data Cleaning</a:t>
            </a: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602A731-0E1B-2111-AAC3-3CDC0390281A}"/>
              </a:ext>
            </a:extLst>
          </p:cNvPr>
          <p:cNvSpPr txBox="1"/>
          <p:nvPr/>
        </p:nvSpPr>
        <p:spPr>
          <a:xfrm>
            <a:off x="524145" y="2437394"/>
            <a:ext cx="2483128" cy="374461"/>
          </a:xfrm>
          <a:prstGeom prst="rect">
            <a:avLst/>
          </a:prstGeom>
          <a:noFill/>
        </p:spPr>
        <p:txBody>
          <a:bodyPr wrap="square">
            <a:spAutoFit/>
          </a:bodyPr>
          <a:lstStyle/>
          <a:p>
            <a:pPr>
              <a:lnSpc>
                <a:spcPct val="107000"/>
              </a:lnSpc>
              <a:spcAft>
                <a:spcPts val="800"/>
              </a:spcAft>
            </a:pPr>
            <a:r>
              <a:rPr lang="en-CA" u="sng" kern="100">
                <a:solidFill>
                  <a:schemeClr val="bg2">
                    <a:lumMod val="10000"/>
                  </a:schemeClr>
                </a:solidFill>
                <a:latin typeface="Bierstadt" panose="020B0004020202020204" pitchFamily="34" charset="0"/>
                <a:cs typeface="Times New Roman" panose="02020603050405020304" pitchFamily="18" charset="0"/>
              </a:rPr>
              <a:t>Initial Pre-Processing</a:t>
            </a:r>
          </a:p>
        </p:txBody>
      </p:sp>
      <p:sp>
        <p:nvSpPr>
          <p:cNvPr id="3" name="TextBox 2">
            <a:extLst>
              <a:ext uri="{FF2B5EF4-FFF2-40B4-BE49-F238E27FC236}">
                <a16:creationId xmlns:a16="http://schemas.microsoft.com/office/drawing/2014/main" id="{BEE068E5-B861-CFAA-7B8D-2B853B59D54A}"/>
              </a:ext>
            </a:extLst>
          </p:cNvPr>
          <p:cNvSpPr txBox="1"/>
          <p:nvPr/>
        </p:nvSpPr>
        <p:spPr>
          <a:xfrm>
            <a:off x="524145" y="2875756"/>
            <a:ext cx="3511702" cy="265418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CA" kern="100">
                <a:effectLst/>
                <a:latin typeface="Bierstadt" panose="020B0004020202020204" pitchFamily="34" charset="0"/>
                <a:ea typeface="Calibri" panose="020F0502020204030204" pitchFamily="34" charset="0"/>
                <a:cs typeface="Times New Roman" panose="02020603050405020304" pitchFamily="18" charset="0"/>
              </a:rPr>
              <a:t>Started with 8 </a:t>
            </a:r>
            <a:r>
              <a:rPr lang="en-CA" kern="100">
                <a:latin typeface="Bierstadt" panose="020B0004020202020204" pitchFamily="34" charset="0"/>
                <a:ea typeface="Calibri" panose="020F0502020204030204" pitchFamily="34" charset="0"/>
                <a:cs typeface="Times New Roman" panose="02020603050405020304" pitchFamily="18" charset="0"/>
              </a:rPr>
              <a:t>CSV</a:t>
            </a:r>
            <a:r>
              <a:rPr lang="en-CA" kern="100">
                <a:effectLst/>
                <a:latin typeface="Bierstadt" panose="020B0004020202020204" pitchFamily="34" charset="0"/>
                <a:ea typeface="Calibri" panose="020F0502020204030204" pitchFamily="34" charset="0"/>
                <a:cs typeface="Times New Roman" panose="02020603050405020304" pitchFamily="18" charset="0"/>
              </a:rPr>
              <a:t> files and merged them together</a:t>
            </a:r>
          </a:p>
          <a:p>
            <a:pPr marL="285750" indent="-285750">
              <a:lnSpc>
                <a:spcPct val="107000"/>
              </a:lnSpc>
              <a:spcAft>
                <a:spcPts val="800"/>
              </a:spcAft>
              <a:buFont typeface="Arial" panose="020B0604020202020204" pitchFamily="34" charset="0"/>
              <a:buChar char="•"/>
            </a:pPr>
            <a:r>
              <a:rPr lang="en-CA" kern="100">
                <a:effectLst/>
                <a:latin typeface="Bierstadt" panose="020B0004020202020204" pitchFamily="34" charset="0"/>
                <a:ea typeface="Calibri" panose="020F0502020204030204" pitchFamily="34" charset="0"/>
                <a:cs typeface="Times New Roman" panose="02020603050405020304" pitchFamily="18" charset="0"/>
              </a:rPr>
              <a:t>Grouped the data by player and year</a:t>
            </a:r>
          </a:p>
          <a:p>
            <a:pPr marL="285750" indent="-285750">
              <a:lnSpc>
                <a:spcPct val="107000"/>
              </a:lnSpc>
              <a:spcAft>
                <a:spcPts val="800"/>
              </a:spcAft>
              <a:buFont typeface="Arial" panose="020B0604020202020204" pitchFamily="34" charset="0"/>
              <a:buChar char="•"/>
            </a:pPr>
            <a:r>
              <a:rPr lang="en-CA" kern="100">
                <a:latin typeface="Bierstadt" panose="020B0004020202020204" pitchFamily="34" charset="0"/>
                <a:ea typeface="Calibri" panose="020F0502020204030204" pitchFamily="34" charset="0"/>
                <a:cs typeface="Times New Roman" panose="02020603050405020304" pitchFamily="18" charset="0"/>
              </a:rPr>
              <a:t>A</a:t>
            </a:r>
            <a:r>
              <a:rPr lang="en-CA" kern="100">
                <a:effectLst/>
                <a:latin typeface="Bierstadt" panose="020B0004020202020204" pitchFamily="34" charset="0"/>
                <a:ea typeface="Calibri" panose="020F0502020204030204" pitchFamily="34" charset="0"/>
                <a:cs typeface="Times New Roman" panose="02020603050405020304" pitchFamily="18" charset="0"/>
              </a:rPr>
              <a:t>ggregated some features based on the mean such as average minutes played, average assists, average goals</a:t>
            </a:r>
          </a:p>
        </p:txBody>
      </p:sp>
      <p:sp>
        <p:nvSpPr>
          <p:cNvPr id="4" name="TextBox 3">
            <a:extLst>
              <a:ext uri="{FF2B5EF4-FFF2-40B4-BE49-F238E27FC236}">
                <a16:creationId xmlns:a16="http://schemas.microsoft.com/office/drawing/2014/main" id="{F90C54AE-BD00-7E4D-5870-24429028E520}"/>
              </a:ext>
            </a:extLst>
          </p:cNvPr>
          <p:cNvSpPr txBox="1"/>
          <p:nvPr/>
        </p:nvSpPr>
        <p:spPr>
          <a:xfrm>
            <a:off x="4516941" y="2811855"/>
            <a:ext cx="7150914" cy="3639458"/>
          </a:xfrm>
          <a:prstGeom prst="rect">
            <a:avLst/>
          </a:prstGeom>
          <a:noFill/>
        </p:spPr>
        <p:txBody>
          <a:bodyPr wrap="square" lIns="91440" tIns="45720" rIns="91440" bIns="45720" anchor="t">
            <a:spAutoFit/>
          </a:bodyPr>
          <a:lstStyle/>
          <a:p>
            <a:pPr marL="285750" indent="-285750">
              <a:lnSpc>
                <a:spcPct val="107000"/>
              </a:lnSpc>
              <a:spcAft>
                <a:spcPts val="800"/>
              </a:spcAft>
              <a:buFont typeface="Arial" panose="020B0604020202020204" pitchFamily="34" charset="0"/>
              <a:buChar char="•"/>
            </a:pPr>
            <a:r>
              <a:rPr lang="en-CA" kern="100">
                <a:latin typeface="Bierstadt"/>
                <a:cs typeface="Times New Roman"/>
              </a:rPr>
              <a:t>To fill in missing values for sub position, we looked at the most common sub position for each main position. Then, we used these most common sub positions to fill in any missing values</a:t>
            </a:r>
          </a:p>
          <a:p>
            <a:pPr marL="285750" indent="-285750">
              <a:lnSpc>
                <a:spcPct val="107000"/>
              </a:lnSpc>
              <a:spcAft>
                <a:spcPts val="800"/>
              </a:spcAft>
              <a:buFont typeface="Arial" panose="020B0604020202020204" pitchFamily="34" charset="0"/>
              <a:buChar char="•"/>
            </a:pPr>
            <a:r>
              <a:rPr lang="en-CA" kern="100">
                <a:latin typeface="Bierstadt"/>
                <a:cs typeface="Times New Roman"/>
              </a:rPr>
              <a:t>Created two lists: </a:t>
            </a:r>
            <a:r>
              <a:rPr lang="en-CA" kern="100" err="1">
                <a:latin typeface="Bierstadt"/>
                <a:cs typeface="Times New Roman"/>
              </a:rPr>
              <a:t>num_cols</a:t>
            </a:r>
            <a:r>
              <a:rPr lang="en-CA" kern="100">
                <a:latin typeface="Bierstadt"/>
                <a:cs typeface="Times New Roman"/>
              </a:rPr>
              <a:t> for numerical data and </a:t>
            </a:r>
            <a:r>
              <a:rPr lang="en-CA" kern="100" err="1">
                <a:latin typeface="Bierstadt"/>
                <a:cs typeface="Times New Roman"/>
              </a:rPr>
              <a:t>cat_cols</a:t>
            </a:r>
            <a:r>
              <a:rPr lang="en-CA" kern="100">
                <a:latin typeface="Bierstadt"/>
                <a:cs typeface="Times New Roman"/>
              </a:rPr>
              <a:t> for categorical data</a:t>
            </a:r>
          </a:p>
          <a:p>
            <a:pPr marL="285750" indent="-285750">
              <a:lnSpc>
                <a:spcPct val="107000"/>
              </a:lnSpc>
              <a:spcAft>
                <a:spcPts val="800"/>
              </a:spcAft>
              <a:buFont typeface="Arial" panose="020B0604020202020204" pitchFamily="34" charset="0"/>
              <a:buChar char="•"/>
            </a:pPr>
            <a:r>
              <a:rPr lang="en-CA" kern="100">
                <a:latin typeface="Bierstadt"/>
                <a:cs typeface="Times New Roman"/>
              </a:rPr>
              <a:t>Used </a:t>
            </a:r>
            <a:r>
              <a:rPr lang="en-CA" kern="100" err="1">
                <a:latin typeface="Bierstadt"/>
                <a:cs typeface="Times New Roman"/>
              </a:rPr>
              <a:t>IterativeImputer</a:t>
            </a:r>
            <a:r>
              <a:rPr lang="en-CA" kern="100">
                <a:latin typeface="Bierstadt"/>
                <a:cs typeface="Times New Roman"/>
              </a:rPr>
              <a:t> to impute missing values in the numerical columns by modelling each feature using other features in the data</a:t>
            </a:r>
          </a:p>
          <a:p>
            <a:pPr marL="285750" indent="-285750">
              <a:lnSpc>
                <a:spcPct val="107000"/>
              </a:lnSpc>
              <a:spcAft>
                <a:spcPts val="800"/>
              </a:spcAft>
              <a:buFont typeface="Arial" panose="020B0604020202020204" pitchFamily="34" charset="0"/>
              <a:buChar char="•"/>
            </a:pPr>
            <a:r>
              <a:rPr lang="en-CA" kern="100">
                <a:latin typeface="Bierstadt"/>
                <a:cs typeface="Times New Roman"/>
              </a:rPr>
              <a:t>Used fit() and transform() methods from </a:t>
            </a:r>
            <a:r>
              <a:rPr lang="en-CA" kern="100" err="1">
                <a:latin typeface="Bierstadt"/>
                <a:cs typeface="Times New Roman"/>
              </a:rPr>
              <a:t>SimpleImputer</a:t>
            </a:r>
            <a:r>
              <a:rPr lang="en-CA" kern="100">
                <a:latin typeface="Bierstadt"/>
                <a:cs typeface="Times New Roman"/>
              </a:rPr>
              <a:t> to impute missing values in the categorical columns by learning the most frequent value for each categorical column</a:t>
            </a:r>
          </a:p>
          <a:p>
            <a:pPr marL="285750" indent="-285750">
              <a:lnSpc>
                <a:spcPct val="107000"/>
              </a:lnSpc>
              <a:spcAft>
                <a:spcPts val="800"/>
              </a:spcAft>
              <a:buFont typeface="Arial" panose="020B0604020202020204" pitchFamily="34" charset="0"/>
              <a:buChar char="•"/>
            </a:pPr>
            <a:endParaRPr lang="en-CA" sz="1100" kern="100">
              <a:latin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E5B4003-0D1E-630B-2576-E1E693813342}"/>
              </a:ext>
            </a:extLst>
          </p:cNvPr>
          <p:cNvSpPr txBox="1"/>
          <p:nvPr/>
        </p:nvSpPr>
        <p:spPr>
          <a:xfrm>
            <a:off x="4453243" y="2367115"/>
            <a:ext cx="3113323" cy="374461"/>
          </a:xfrm>
          <a:prstGeom prst="rect">
            <a:avLst/>
          </a:prstGeom>
          <a:noFill/>
        </p:spPr>
        <p:txBody>
          <a:bodyPr wrap="square">
            <a:spAutoFit/>
          </a:bodyPr>
          <a:lstStyle/>
          <a:p>
            <a:pPr>
              <a:lnSpc>
                <a:spcPct val="107000"/>
              </a:lnSpc>
              <a:spcAft>
                <a:spcPts val="800"/>
              </a:spcAft>
            </a:pPr>
            <a:r>
              <a:rPr lang="en-CA" u="sng" kern="100">
                <a:solidFill>
                  <a:schemeClr val="bg2">
                    <a:lumMod val="10000"/>
                  </a:schemeClr>
                </a:solidFill>
                <a:latin typeface="Bierstadt" panose="020B0004020202020204" pitchFamily="34" charset="0"/>
                <a:cs typeface="Times New Roman" panose="02020603050405020304" pitchFamily="18" charset="0"/>
              </a:rPr>
              <a:t>Advanced Imputation</a:t>
            </a:r>
          </a:p>
        </p:txBody>
      </p:sp>
    </p:spTree>
    <p:extLst>
      <p:ext uri="{BB962C8B-B14F-4D97-AF65-F5344CB8AC3E}">
        <p14:creationId xmlns:p14="http://schemas.microsoft.com/office/powerpoint/2010/main" val="241709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Exploratory Data Analysis</a:t>
            </a: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441EC0DB-174E-7D60-3752-9D506775169A}"/>
              </a:ext>
            </a:extLst>
          </p:cNvPr>
          <p:cNvPicPr>
            <a:picLocks noChangeAspect="1"/>
          </p:cNvPicPr>
          <p:nvPr/>
        </p:nvPicPr>
        <p:blipFill>
          <a:blip r:embed="rId4"/>
          <a:stretch>
            <a:fillRect/>
          </a:stretch>
        </p:blipFill>
        <p:spPr>
          <a:xfrm>
            <a:off x="5468895" y="2320132"/>
            <a:ext cx="6352838" cy="4037475"/>
          </a:xfrm>
          <a:prstGeom prst="rect">
            <a:avLst/>
          </a:prstGeom>
          <a:ln>
            <a:solidFill>
              <a:srgbClr val="9CCA7C"/>
            </a:solidFill>
          </a:ln>
        </p:spPr>
      </p:pic>
      <p:sp>
        <p:nvSpPr>
          <p:cNvPr id="9" name="TextBox 8">
            <a:extLst>
              <a:ext uri="{FF2B5EF4-FFF2-40B4-BE49-F238E27FC236}">
                <a16:creationId xmlns:a16="http://schemas.microsoft.com/office/drawing/2014/main" id="{58F2A760-8650-CE13-CE35-90E92AEBF0BE}"/>
              </a:ext>
            </a:extLst>
          </p:cNvPr>
          <p:cNvSpPr txBox="1"/>
          <p:nvPr/>
        </p:nvSpPr>
        <p:spPr>
          <a:xfrm>
            <a:off x="531341" y="2323930"/>
            <a:ext cx="4548315"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Bierstadt" panose="020B0004020202020204" pitchFamily="34" charset="0"/>
              </a:rPr>
              <a:t>The most valuable players originate from the following nationalities</a:t>
            </a:r>
          </a:p>
        </p:txBody>
      </p:sp>
      <p:pic>
        <p:nvPicPr>
          <p:cNvPr id="6146" name="Picture 2" descr="upload.wikimedia.org/wikipedia/en/thumb/b/be/Fl...">
            <a:extLst>
              <a:ext uri="{FF2B5EF4-FFF2-40B4-BE49-F238E27FC236}">
                <a16:creationId xmlns:a16="http://schemas.microsoft.com/office/drawing/2014/main" id="{8CFB1C8C-3247-77EB-413D-F8A362BB5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838" y="3053904"/>
            <a:ext cx="535460" cy="321276"/>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6148" name="Picture 4" descr="Flag of France - Wikipedia">
            <a:extLst>
              <a:ext uri="{FF2B5EF4-FFF2-40B4-BE49-F238E27FC236}">
                <a16:creationId xmlns:a16="http://schemas.microsoft.com/office/drawing/2014/main" id="{DDA5CCD4-959E-CE86-CB6B-9AC6F413CF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303" y="3569154"/>
            <a:ext cx="535460" cy="35697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lag of Brazil - Wikipedia">
            <a:extLst>
              <a:ext uri="{FF2B5EF4-FFF2-40B4-BE49-F238E27FC236}">
                <a16:creationId xmlns:a16="http://schemas.microsoft.com/office/drawing/2014/main" id="{382D8121-1CAD-9615-E4DC-1B7A28D554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8255" y="3033583"/>
            <a:ext cx="535460" cy="38923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Flag of Portugal - Wikipedia">
            <a:extLst>
              <a:ext uri="{FF2B5EF4-FFF2-40B4-BE49-F238E27FC236}">
                <a16:creationId xmlns:a16="http://schemas.microsoft.com/office/drawing/2014/main" id="{3331BAF0-0C0B-B53A-89C2-20DB36D859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2971" y="3584123"/>
            <a:ext cx="535460" cy="3569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F610BA6-6740-3239-37FC-F8ED06EF38A9}"/>
              </a:ext>
            </a:extLst>
          </p:cNvPr>
          <p:cNvSpPr txBox="1"/>
          <p:nvPr/>
        </p:nvSpPr>
        <p:spPr>
          <a:xfrm>
            <a:off x="1553350" y="3040972"/>
            <a:ext cx="1072978" cy="374461"/>
          </a:xfrm>
          <a:prstGeom prst="rect">
            <a:avLst/>
          </a:prstGeom>
          <a:noFill/>
        </p:spPr>
        <p:txBody>
          <a:bodyPr wrap="square">
            <a:spAutoFit/>
          </a:bodyPr>
          <a:lstStyle/>
          <a:p>
            <a:pPr>
              <a:lnSpc>
                <a:spcPct val="107000"/>
              </a:lnSpc>
              <a:spcAft>
                <a:spcPts val="800"/>
              </a:spcAft>
            </a:pPr>
            <a:r>
              <a:rPr lang="en-CA" kern="100">
                <a:solidFill>
                  <a:schemeClr val="bg2">
                    <a:lumMod val="10000"/>
                  </a:schemeClr>
                </a:solidFill>
                <a:latin typeface="Bierstadt" panose="020B0004020202020204" pitchFamily="34" charset="0"/>
                <a:cs typeface="Times New Roman" panose="02020603050405020304" pitchFamily="18" charset="0"/>
              </a:rPr>
              <a:t>England</a:t>
            </a:r>
          </a:p>
        </p:txBody>
      </p:sp>
      <p:sp>
        <p:nvSpPr>
          <p:cNvPr id="12" name="TextBox 11">
            <a:extLst>
              <a:ext uri="{FF2B5EF4-FFF2-40B4-BE49-F238E27FC236}">
                <a16:creationId xmlns:a16="http://schemas.microsoft.com/office/drawing/2014/main" id="{403FEDED-610B-A156-C80C-D2CA11AC6E65}"/>
              </a:ext>
            </a:extLst>
          </p:cNvPr>
          <p:cNvSpPr txBox="1"/>
          <p:nvPr/>
        </p:nvSpPr>
        <p:spPr>
          <a:xfrm>
            <a:off x="1548716" y="3523714"/>
            <a:ext cx="1181100" cy="374461"/>
          </a:xfrm>
          <a:prstGeom prst="rect">
            <a:avLst/>
          </a:prstGeom>
          <a:noFill/>
        </p:spPr>
        <p:txBody>
          <a:bodyPr wrap="square">
            <a:spAutoFit/>
          </a:bodyPr>
          <a:lstStyle/>
          <a:p>
            <a:pPr>
              <a:lnSpc>
                <a:spcPct val="107000"/>
              </a:lnSpc>
              <a:spcAft>
                <a:spcPts val="800"/>
              </a:spcAft>
            </a:pPr>
            <a:r>
              <a:rPr lang="en-CA" kern="100">
                <a:solidFill>
                  <a:schemeClr val="bg2">
                    <a:lumMod val="10000"/>
                  </a:schemeClr>
                </a:solidFill>
                <a:latin typeface="Bierstadt" panose="020B0004020202020204" pitchFamily="34" charset="0"/>
                <a:cs typeface="Times New Roman" panose="02020603050405020304" pitchFamily="18" charset="0"/>
              </a:rPr>
              <a:t>France</a:t>
            </a:r>
          </a:p>
        </p:txBody>
      </p:sp>
      <p:sp>
        <p:nvSpPr>
          <p:cNvPr id="13" name="TextBox 12">
            <a:extLst>
              <a:ext uri="{FF2B5EF4-FFF2-40B4-BE49-F238E27FC236}">
                <a16:creationId xmlns:a16="http://schemas.microsoft.com/office/drawing/2014/main" id="{A23B7B8E-A794-75D8-B475-24F6806E39B7}"/>
              </a:ext>
            </a:extLst>
          </p:cNvPr>
          <p:cNvSpPr txBox="1"/>
          <p:nvPr/>
        </p:nvSpPr>
        <p:spPr>
          <a:xfrm>
            <a:off x="3503659" y="3025685"/>
            <a:ext cx="1072978" cy="374461"/>
          </a:xfrm>
          <a:prstGeom prst="rect">
            <a:avLst/>
          </a:prstGeom>
          <a:noFill/>
        </p:spPr>
        <p:txBody>
          <a:bodyPr wrap="square">
            <a:spAutoFit/>
          </a:bodyPr>
          <a:lstStyle/>
          <a:p>
            <a:pPr>
              <a:lnSpc>
                <a:spcPct val="107000"/>
              </a:lnSpc>
              <a:spcAft>
                <a:spcPts val="800"/>
              </a:spcAft>
            </a:pPr>
            <a:r>
              <a:rPr lang="en-CA" kern="100">
                <a:solidFill>
                  <a:schemeClr val="bg2">
                    <a:lumMod val="10000"/>
                  </a:schemeClr>
                </a:solidFill>
                <a:latin typeface="Bierstadt" panose="020B0004020202020204" pitchFamily="34" charset="0"/>
                <a:cs typeface="Times New Roman" panose="02020603050405020304" pitchFamily="18" charset="0"/>
              </a:rPr>
              <a:t>Brazil</a:t>
            </a:r>
          </a:p>
        </p:txBody>
      </p:sp>
      <p:sp>
        <p:nvSpPr>
          <p:cNvPr id="14" name="TextBox 13">
            <a:extLst>
              <a:ext uri="{FF2B5EF4-FFF2-40B4-BE49-F238E27FC236}">
                <a16:creationId xmlns:a16="http://schemas.microsoft.com/office/drawing/2014/main" id="{6BE528EA-E0E9-919C-2AC1-E79FD9929B87}"/>
              </a:ext>
            </a:extLst>
          </p:cNvPr>
          <p:cNvSpPr txBox="1"/>
          <p:nvPr/>
        </p:nvSpPr>
        <p:spPr>
          <a:xfrm>
            <a:off x="3530943" y="3575378"/>
            <a:ext cx="1072978" cy="374461"/>
          </a:xfrm>
          <a:prstGeom prst="rect">
            <a:avLst/>
          </a:prstGeom>
          <a:noFill/>
        </p:spPr>
        <p:txBody>
          <a:bodyPr wrap="square">
            <a:spAutoFit/>
          </a:bodyPr>
          <a:lstStyle/>
          <a:p>
            <a:pPr>
              <a:lnSpc>
                <a:spcPct val="107000"/>
              </a:lnSpc>
              <a:spcAft>
                <a:spcPts val="800"/>
              </a:spcAft>
            </a:pPr>
            <a:r>
              <a:rPr lang="en-CA" kern="100">
                <a:solidFill>
                  <a:schemeClr val="bg2">
                    <a:lumMod val="10000"/>
                  </a:schemeClr>
                </a:solidFill>
                <a:latin typeface="Bierstadt" panose="020B0004020202020204" pitchFamily="34" charset="0"/>
                <a:cs typeface="Times New Roman" panose="02020603050405020304" pitchFamily="18" charset="0"/>
              </a:rPr>
              <a:t>Portugal</a:t>
            </a:r>
          </a:p>
        </p:txBody>
      </p:sp>
      <p:sp>
        <p:nvSpPr>
          <p:cNvPr id="15" name="TextBox 14">
            <a:extLst>
              <a:ext uri="{FF2B5EF4-FFF2-40B4-BE49-F238E27FC236}">
                <a16:creationId xmlns:a16="http://schemas.microsoft.com/office/drawing/2014/main" id="{B9DFF8B2-A6FA-BCE3-E51A-069BA1381801}"/>
              </a:ext>
            </a:extLst>
          </p:cNvPr>
          <p:cNvSpPr txBox="1"/>
          <p:nvPr/>
        </p:nvSpPr>
        <p:spPr>
          <a:xfrm>
            <a:off x="531341" y="4120101"/>
            <a:ext cx="4548315" cy="2739211"/>
          </a:xfrm>
          <a:prstGeom prst="rect">
            <a:avLst/>
          </a:prstGeom>
          <a:noFill/>
        </p:spPr>
        <p:txBody>
          <a:bodyPr wrap="square" rtlCol="0">
            <a:spAutoFit/>
          </a:bodyPr>
          <a:lstStyle/>
          <a:p>
            <a:pPr marL="285750" indent="-285750">
              <a:buFont typeface="Arial" panose="020B0604020202020204" pitchFamily="34" charset="0"/>
              <a:buChar char="•"/>
            </a:pPr>
            <a:r>
              <a:rPr lang="en-US">
                <a:latin typeface="Bierstadt" panose="020B0004020202020204" pitchFamily="34" charset="0"/>
              </a:rPr>
              <a:t>Since 2005, the English Premier League has had the most valuable players of any league. In the last 10 years, all other leagues have fallen behind to its dominance.</a:t>
            </a:r>
          </a:p>
          <a:p>
            <a:pPr marL="285750" indent="-285750">
              <a:buFont typeface="Arial" panose="020B0604020202020204" pitchFamily="34" charset="0"/>
              <a:buChar char="•"/>
            </a:pPr>
            <a:endParaRPr lang="en-US" sz="1000">
              <a:latin typeface="Bierstadt" panose="020B0004020202020204" pitchFamily="34" charset="0"/>
            </a:endParaRPr>
          </a:p>
          <a:p>
            <a:pPr marL="742950" lvl="1" indent="-285750">
              <a:buFont typeface="Wingdings" panose="05000000000000000000" pitchFamily="2" charset="2"/>
              <a:buChar char="Ø"/>
            </a:pPr>
            <a:r>
              <a:rPr lang="en-US">
                <a:latin typeface="Bierstadt" panose="020B0004020202020204" pitchFamily="34" charset="0"/>
              </a:rPr>
              <a:t>Do EPL players really have superior talent or do they benefit from the league’s status?</a:t>
            </a:r>
          </a:p>
          <a:p>
            <a:pPr marL="285750" indent="-285750">
              <a:buFont typeface="Arial" panose="020B0604020202020204" pitchFamily="34" charset="0"/>
              <a:buChar char="•"/>
            </a:pPr>
            <a:endParaRPr lang="en-US">
              <a:latin typeface="Bierstadt" panose="020B0004020202020204" pitchFamily="34" charset="0"/>
            </a:endParaRPr>
          </a:p>
        </p:txBody>
      </p:sp>
    </p:spTree>
    <p:extLst>
      <p:ext uri="{BB962C8B-B14F-4D97-AF65-F5344CB8AC3E}">
        <p14:creationId xmlns:p14="http://schemas.microsoft.com/office/powerpoint/2010/main" val="997001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Exploratory Data Analysis</a:t>
            </a: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97A7D15-C99E-CEB7-BCCB-55FFD9BC3AA2}"/>
              </a:ext>
            </a:extLst>
          </p:cNvPr>
          <p:cNvSpPr txBox="1"/>
          <p:nvPr/>
        </p:nvSpPr>
        <p:spPr>
          <a:xfrm>
            <a:off x="595498" y="2308206"/>
            <a:ext cx="3210169" cy="646331"/>
          </a:xfrm>
          <a:prstGeom prst="rect">
            <a:avLst/>
          </a:prstGeom>
          <a:solidFill>
            <a:srgbClr val="E0EFD6"/>
          </a:solidFill>
          <a:ln>
            <a:solidFill>
              <a:srgbClr val="71AF47"/>
            </a:solidFill>
          </a:ln>
        </p:spPr>
        <p:txBody>
          <a:bodyPr wrap="square" rtlCol="0">
            <a:spAutoFit/>
          </a:bodyPr>
          <a:lstStyle>
            <a:defPPr>
              <a:defRPr lang="en-US"/>
            </a:defPPr>
            <a:lvl1pPr algn="ctr">
              <a:defRPr>
                <a:latin typeface="Bierstadt" panose="020B0004020202020204" pitchFamily="34" charset="0"/>
              </a:defRPr>
            </a:lvl1pPr>
          </a:lstStyle>
          <a:p>
            <a:r>
              <a:rPr lang="en-US"/>
              <a:t>Top 30 Clubs by Market Value vs. Rest of Clubs</a:t>
            </a:r>
          </a:p>
        </p:txBody>
      </p:sp>
      <p:pic>
        <p:nvPicPr>
          <p:cNvPr id="5" name="Picture 5" descr="Chart, histogram&#10;&#10;Description automatically generated">
            <a:extLst>
              <a:ext uri="{FF2B5EF4-FFF2-40B4-BE49-F238E27FC236}">
                <a16:creationId xmlns:a16="http://schemas.microsoft.com/office/drawing/2014/main" id="{412E7824-F27B-F472-EAF1-D70BA20464CC}"/>
              </a:ext>
            </a:extLst>
          </p:cNvPr>
          <p:cNvPicPr>
            <a:picLocks noChangeAspect="1"/>
          </p:cNvPicPr>
          <p:nvPr/>
        </p:nvPicPr>
        <p:blipFill>
          <a:blip r:embed="rId4"/>
          <a:stretch>
            <a:fillRect/>
          </a:stretch>
        </p:blipFill>
        <p:spPr>
          <a:xfrm>
            <a:off x="345764" y="3168616"/>
            <a:ext cx="3709639" cy="2869744"/>
          </a:xfrm>
          <a:prstGeom prst="rect">
            <a:avLst/>
          </a:prstGeom>
          <a:ln>
            <a:solidFill>
              <a:schemeClr val="accent6">
                <a:lumMod val="75000"/>
              </a:schemeClr>
            </a:solidFill>
          </a:ln>
        </p:spPr>
      </p:pic>
      <p:sp>
        <p:nvSpPr>
          <p:cNvPr id="7" name="TextBox 6">
            <a:extLst>
              <a:ext uri="{FF2B5EF4-FFF2-40B4-BE49-F238E27FC236}">
                <a16:creationId xmlns:a16="http://schemas.microsoft.com/office/drawing/2014/main" id="{B788A7F8-5909-962D-6B3F-71F9AE5A742D}"/>
              </a:ext>
            </a:extLst>
          </p:cNvPr>
          <p:cNvSpPr txBox="1"/>
          <p:nvPr/>
        </p:nvSpPr>
        <p:spPr>
          <a:xfrm>
            <a:off x="4517456" y="2291192"/>
            <a:ext cx="3210169" cy="646331"/>
          </a:xfrm>
          <a:prstGeom prst="rect">
            <a:avLst/>
          </a:prstGeom>
          <a:solidFill>
            <a:srgbClr val="E0EFD6"/>
          </a:solidFill>
          <a:ln>
            <a:solidFill>
              <a:srgbClr val="71AF47"/>
            </a:solidFill>
          </a:ln>
        </p:spPr>
        <p:txBody>
          <a:bodyPr wrap="square" rtlCol="0">
            <a:spAutoFit/>
          </a:bodyPr>
          <a:lstStyle>
            <a:defPPr>
              <a:defRPr lang="en-US"/>
            </a:defPPr>
            <a:lvl1pPr algn="ctr">
              <a:defRPr>
                <a:latin typeface="Bierstadt" panose="020B0004020202020204" pitchFamily="34" charset="0"/>
              </a:defRPr>
            </a:lvl1pPr>
          </a:lstStyle>
          <a:p>
            <a:r>
              <a:rPr lang="en-US"/>
              <a:t>Players in Games played at Home vs. Games Played Away</a:t>
            </a:r>
          </a:p>
        </p:txBody>
      </p:sp>
      <p:sp>
        <p:nvSpPr>
          <p:cNvPr id="8" name="TextBox 7">
            <a:extLst>
              <a:ext uri="{FF2B5EF4-FFF2-40B4-BE49-F238E27FC236}">
                <a16:creationId xmlns:a16="http://schemas.microsoft.com/office/drawing/2014/main" id="{B80AFC11-27DA-7D71-0ABA-0FDDF7F6AC6F}"/>
              </a:ext>
            </a:extLst>
          </p:cNvPr>
          <p:cNvSpPr txBox="1"/>
          <p:nvPr/>
        </p:nvSpPr>
        <p:spPr>
          <a:xfrm>
            <a:off x="8440304" y="2407621"/>
            <a:ext cx="3210169" cy="369332"/>
          </a:xfrm>
          <a:prstGeom prst="rect">
            <a:avLst/>
          </a:prstGeom>
          <a:solidFill>
            <a:srgbClr val="E0EFD6"/>
          </a:solidFill>
          <a:ln>
            <a:solidFill>
              <a:srgbClr val="71AF47"/>
            </a:solidFill>
          </a:ln>
        </p:spPr>
        <p:txBody>
          <a:bodyPr wrap="square" rtlCol="0">
            <a:spAutoFit/>
          </a:bodyPr>
          <a:lstStyle>
            <a:defPPr>
              <a:defRPr lang="en-US"/>
            </a:defPPr>
            <a:lvl1pPr algn="ctr">
              <a:defRPr>
                <a:latin typeface="Bierstadt" panose="020B0004020202020204" pitchFamily="34" charset="0"/>
              </a:defRPr>
            </a:lvl1pPr>
          </a:lstStyle>
          <a:p>
            <a:r>
              <a:rPr lang="en-US"/>
              <a:t>Top 1000 Players vs Others</a:t>
            </a:r>
          </a:p>
        </p:txBody>
      </p:sp>
      <p:pic>
        <p:nvPicPr>
          <p:cNvPr id="11" name="Picture 11" descr="Chart, bar chart, histogram&#10;&#10;Description automatically generated">
            <a:extLst>
              <a:ext uri="{FF2B5EF4-FFF2-40B4-BE49-F238E27FC236}">
                <a16:creationId xmlns:a16="http://schemas.microsoft.com/office/drawing/2014/main" id="{E0C01BAB-09B3-4283-584B-3CA1F8D727EB}"/>
              </a:ext>
            </a:extLst>
          </p:cNvPr>
          <p:cNvPicPr>
            <a:picLocks noChangeAspect="1"/>
          </p:cNvPicPr>
          <p:nvPr/>
        </p:nvPicPr>
        <p:blipFill>
          <a:blip r:embed="rId5"/>
          <a:stretch>
            <a:fillRect/>
          </a:stretch>
        </p:blipFill>
        <p:spPr>
          <a:xfrm>
            <a:off x="8134814" y="3168616"/>
            <a:ext cx="3821151" cy="2946158"/>
          </a:xfrm>
          <a:prstGeom prst="rect">
            <a:avLst/>
          </a:prstGeom>
          <a:ln>
            <a:solidFill>
              <a:schemeClr val="accent6">
                <a:lumMod val="75000"/>
              </a:schemeClr>
            </a:solidFill>
          </a:ln>
        </p:spPr>
      </p:pic>
      <p:sp>
        <p:nvSpPr>
          <p:cNvPr id="12" name="TextBox 11">
            <a:extLst>
              <a:ext uri="{FF2B5EF4-FFF2-40B4-BE49-F238E27FC236}">
                <a16:creationId xmlns:a16="http://schemas.microsoft.com/office/drawing/2014/main" id="{DB7ACCD7-BA41-3748-374E-14BA7C6AB391}"/>
              </a:ext>
            </a:extLst>
          </p:cNvPr>
          <p:cNvSpPr txBox="1"/>
          <p:nvPr/>
        </p:nvSpPr>
        <p:spPr>
          <a:xfrm>
            <a:off x="8496677" y="6183097"/>
            <a:ext cx="3349559" cy="584775"/>
          </a:xfrm>
          <a:prstGeom prst="rect">
            <a:avLst/>
          </a:prstGeom>
          <a:noFill/>
          <a:ln>
            <a:solidFill>
              <a:schemeClr val="accent6">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600">
                <a:solidFill>
                  <a:schemeClr val="accent6">
                    <a:lumMod val="75000"/>
                  </a:schemeClr>
                </a:solidFill>
                <a:latin typeface="Bierstadt"/>
              </a:defRPr>
            </a:lvl1pPr>
          </a:lstStyle>
          <a:p>
            <a:r>
              <a:rPr lang="en-US"/>
              <a:t>More difference due to Top 1000 not Home versus Away</a:t>
            </a:r>
          </a:p>
        </p:txBody>
      </p:sp>
      <p:sp>
        <p:nvSpPr>
          <p:cNvPr id="13" name="TextBox 12">
            <a:extLst>
              <a:ext uri="{FF2B5EF4-FFF2-40B4-BE49-F238E27FC236}">
                <a16:creationId xmlns:a16="http://schemas.microsoft.com/office/drawing/2014/main" id="{7BBC742E-102E-9668-D7B1-A15728E4FB81}"/>
              </a:ext>
            </a:extLst>
          </p:cNvPr>
          <p:cNvSpPr txBox="1"/>
          <p:nvPr/>
        </p:nvSpPr>
        <p:spPr>
          <a:xfrm>
            <a:off x="336472" y="6183097"/>
            <a:ext cx="3718830" cy="338554"/>
          </a:xfrm>
          <a:prstGeom prst="rect">
            <a:avLst/>
          </a:prstGeom>
          <a:noFill/>
          <a:ln>
            <a:solidFill>
              <a:schemeClr val="accent6">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accent6">
                    <a:lumMod val="75000"/>
                  </a:schemeClr>
                </a:solidFill>
                <a:latin typeface="Bierstadt"/>
              </a:rPr>
              <a:t>Foreign Born Greater in Top 30 Clubs</a:t>
            </a:r>
          </a:p>
        </p:txBody>
      </p:sp>
      <p:sp>
        <p:nvSpPr>
          <p:cNvPr id="16" name="TextBox 15">
            <a:extLst>
              <a:ext uri="{FF2B5EF4-FFF2-40B4-BE49-F238E27FC236}">
                <a16:creationId xmlns:a16="http://schemas.microsoft.com/office/drawing/2014/main" id="{E451623F-EC16-1CEB-DD8A-8EBAB73F9432}"/>
              </a:ext>
            </a:extLst>
          </p:cNvPr>
          <p:cNvSpPr txBox="1"/>
          <p:nvPr/>
        </p:nvSpPr>
        <p:spPr>
          <a:xfrm>
            <a:off x="4194760" y="6183097"/>
            <a:ext cx="3746709" cy="338554"/>
          </a:xfrm>
          <a:prstGeom prst="rect">
            <a:avLst/>
          </a:prstGeom>
          <a:noFill/>
          <a:ln>
            <a:solidFill>
              <a:schemeClr val="accent6">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600">
                <a:solidFill>
                  <a:schemeClr val="accent6">
                    <a:lumMod val="75000"/>
                  </a:schemeClr>
                </a:solidFill>
                <a:latin typeface="Bierstadt"/>
              </a:defRPr>
            </a:lvl1pPr>
          </a:lstStyle>
          <a:p>
            <a:r>
              <a:rPr lang="en-US"/>
              <a:t>Players score 0.3 goals more at Home</a:t>
            </a:r>
          </a:p>
        </p:txBody>
      </p:sp>
      <p:pic>
        <p:nvPicPr>
          <p:cNvPr id="17" name="Picture 17" descr="Chart, histogram&#10;&#10;Description automatically generated">
            <a:extLst>
              <a:ext uri="{FF2B5EF4-FFF2-40B4-BE49-F238E27FC236}">
                <a16:creationId xmlns:a16="http://schemas.microsoft.com/office/drawing/2014/main" id="{2A1AC363-EF86-BC0A-C833-70E2D05FFCEE}"/>
              </a:ext>
            </a:extLst>
          </p:cNvPr>
          <p:cNvPicPr>
            <a:picLocks noChangeAspect="1"/>
          </p:cNvPicPr>
          <p:nvPr/>
        </p:nvPicPr>
        <p:blipFill>
          <a:blip r:embed="rId6"/>
          <a:stretch>
            <a:fillRect/>
          </a:stretch>
        </p:blipFill>
        <p:spPr>
          <a:xfrm>
            <a:off x="4199357" y="3168616"/>
            <a:ext cx="3793273" cy="2869744"/>
          </a:xfrm>
          <a:prstGeom prst="rect">
            <a:avLst/>
          </a:prstGeom>
          <a:ln>
            <a:solidFill>
              <a:schemeClr val="accent6">
                <a:lumMod val="75000"/>
              </a:schemeClr>
            </a:solidFill>
          </a:ln>
        </p:spPr>
      </p:pic>
    </p:spTree>
    <p:extLst>
      <p:ext uri="{BB962C8B-B14F-4D97-AF65-F5344CB8AC3E}">
        <p14:creationId xmlns:p14="http://schemas.microsoft.com/office/powerpoint/2010/main" val="131344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D1E91812-E8BC-AF44-1E9C-7C9793F45A51}"/>
              </a:ext>
            </a:extLst>
          </p:cNvPr>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4423" t="25273" r="13268" b="49112"/>
          <a:stretch/>
        </p:blipFill>
        <p:spPr bwMode="auto">
          <a:xfrm>
            <a:off x="0" y="0"/>
            <a:ext cx="12192001" cy="2026508"/>
          </a:xfrm>
          <a:prstGeom prst="rect">
            <a:avLst/>
          </a:prstGeom>
          <a:solidFill>
            <a:schemeClr val="accent6">
              <a:lumMod val="75000"/>
            </a:schemeClr>
          </a:solidFill>
        </p:spPr>
      </p:pic>
      <p:sp>
        <p:nvSpPr>
          <p:cNvPr id="22" name="Rectangle 21">
            <a:extLst>
              <a:ext uri="{FF2B5EF4-FFF2-40B4-BE49-F238E27FC236}">
                <a16:creationId xmlns:a16="http://schemas.microsoft.com/office/drawing/2014/main" id="{15FBD9D3-C857-5A91-6A6C-9686233F4022}"/>
              </a:ext>
            </a:extLst>
          </p:cNvPr>
          <p:cNvSpPr/>
          <p:nvPr/>
        </p:nvSpPr>
        <p:spPr>
          <a:xfrm>
            <a:off x="-6" y="0"/>
            <a:ext cx="12192000" cy="2026508"/>
          </a:xfrm>
          <a:prstGeom prst="rect">
            <a:avLst/>
          </a:prstGeom>
          <a:solidFill>
            <a:schemeClr val="accent6">
              <a:lumMod val="50000"/>
              <a:alpha val="22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73B55D-424C-4FF3-6E25-B09A5927CDE4}"/>
              </a:ext>
            </a:extLst>
          </p:cNvPr>
          <p:cNvSpPr/>
          <p:nvPr/>
        </p:nvSpPr>
        <p:spPr>
          <a:xfrm>
            <a:off x="0" y="70279"/>
            <a:ext cx="12192007" cy="1885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Daytona" panose="020B0604030500040204" pitchFamily="34" charset="0"/>
              </a:rPr>
              <a:t>Feature Engineering</a:t>
            </a:r>
          </a:p>
        </p:txBody>
      </p:sp>
      <p:sp>
        <p:nvSpPr>
          <p:cNvPr id="10" name="Rectangle 4">
            <a:extLst>
              <a:ext uri="{FF2B5EF4-FFF2-40B4-BE49-F238E27FC236}">
                <a16:creationId xmlns:a16="http://schemas.microsoft.com/office/drawing/2014/main" id="{1F8D95F9-0084-B66E-2415-C5BC18F3FBBD}"/>
              </a:ext>
            </a:extLst>
          </p:cNvPr>
          <p:cNvSpPr>
            <a:spLocks noChangeArrowheads="1"/>
          </p:cNvSpPr>
          <p:nvPr/>
        </p:nvSpPr>
        <p:spPr bwMode="auto">
          <a:xfrm>
            <a:off x="0" y="-138499"/>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78BC9E3A-5164-2D40-B2C3-9E93A83BC7A4}"/>
              </a:ext>
            </a:extLst>
          </p:cNvPr>
          <p:cNvSpPr>
            <a:spLocks noGrp="1"/>
          </p:cNvSpPr>
          <p:nvPr>
            <p:ph idx="1"/>
          </p:nvPr>
        </p:nvSpPr>
        <p:spPr>
          <a:xfrm>
            <a:off x="871867" y="2694781"/>
            <a:ext cx="5121115" cy="1468438"/>
          </a:xfrm>
        </p:spPr>
        <p:txBody>
          <a:bodyPr vert="horz" lIns="91440" tIns="45720" rIns="91440" bIns="45720" rtlCol="0" anchor="t">
            <a:noAutofit/>
          </a:bodyPr>
          <a:lstStyle/>
          <a:p>
            <a:r>
              <a:rPr lang="en-CA" sz="1600">
                <a:latin typeface="Bierstadt" panose="020B0004020202020204" pitchFamily="34" charset="0"/>
                <a:ea typeface="+mn-lt"/>
                <a:cs typeface="+mn-lt"/>
              </a:rPr>
              <a:t>Used </a:t>
            </a:r>
            <a:r>
              <a:rPr lang="en-CA" sz="1600" err="1">
                <a:latin typeface="Bierstadt" panose="020B0004020202020204" pitchFamily="34" charset="0"/>
                <a:ea typeface="+mn-lt"/>
                <a:cs typeface="+mn-lt"/>
              </a:rPr>
              <a:t>LabelEncoder</a:t>
            </a:r>
            <a:r>
              <a:rPr lang="en-CA" sz="1600">
                <a:latin typeface="Bierstadt" panose="020B0004020202020204" pitchFamily="34" charset="0"/>
                <a:ea typeface="+mn-lt"/>
                <a:cs typeface="+mn-lt"/>
              </a:rPr>
              <a:t> to encode the categorical columns into numerical labels</a:t>
            </a:r>
            <a:endParaRPr lang="en-US" sz="1600">
              <a:latin typeface="Bierstadt" panose="020B0004020202020204" pitchFamily="34" charset="0"/>
              <a:cs typeface="Calibri"/>
            </a:endParaRPr>
          </a:p>
          <a:p>
            <a:r>
              <a:rPr lang="en-CA" sz="1600">
                <a:latin typeface="Bierstadt" panose="020B0004020202020204" pitchFamily="34" charset="0"/>
                <a:ea typeface="+mn-lt"/>
                <a:cs typeface="+mn-lt"/>
              </a:rPr>
              <a:t>For each categorical variable we defined the number of categories and embedding size</a:t>
            </a:r>
            <a:endParaRPr lang="en-CA" sz="1600">
              <a:latin typeface="Bierstadt" panose="020B0004020202020204" pitchFamily="34" charset="0"/>
              <a:cs typeface="Calibri"/>
            </a:endParaRPr>
          </a:p>
          <a:p>
            <a:r>
              <a:rPr lang="en-CA" sz="1600">
                <a:latin typeface="Bierstadt" panose="020B0004020202020204" pitchFamily="34" charset="0"/>
                <a:ea typeface="+mn-lt"/>
                <a:cs typeface="+mn-lt"/>
              </a:rPr>
              <a:t>We created a tensor of categorical values and applied an embedding layer using </a:t>
            </a:r>
            <a:r>
              <a:rPr lang="en-CA" sz="1600" err="1">
                <a:latin typeface="Bierstadt" panose="020B0004020202020204" pitchFamily="34" charset="0"/>
                <a:ea typeface="+mn-lt"/>
                <a:cs typeface="+mn-lt"/>
              </a:rPr>
              <a:t>nn.Embedding</a:t>
            </a:r>
            <a:r>
              <a:rPr lang="en-CA" sz="1600">
                <a:latin typeface="Bierstadt" panose="020B0004020202020204" pitchFamily="34" charset="0"/>
                <a:ea typeface="+mn-lt"/>
                <a:cs typeface="+mn-lt"/>
              </a:rPr>
              <a:t> which maps each category to a dense vector in the embedded space</a:t>
            </a:r>
            <a:endParaRPr lang="en-CA" sz="1600">
              <a:latin typeface="Bierstadt" panose="020B0004020202020204" pitchFamily="34" charset="0"/>
            </a:endParaRPr>
          </a:p>
        </p:txBody>
      </p:sp>
      <p:sp>
        <p:nvSpPr>
          <p:cNvPr id="4" name="TextBox 3">
            <a:extLst>
              <a:ext uri="{FF2B5EF4-FFF2-40B4-BE49-F238E27FC236}">
                <a16:creationId xmlns:a16="http://schemas.microsoft.com/office/drawing/2014/main" id="{3695E8D9-FAE1-2A3D-2DC8-59F139FF25D4}"/>
              </a:ext>
            </a:extLst>
          </p:cNvPr>
          <p:cNvSpPr txBox="1"/>
          <p:nvPr/>
        </p:nvSpPr>
        <p:spPr>
          <a:xfrm>
            <a:off x="725694" y="2281059"/>
            <a:ext cx="2483128" cy="374461"/>
          </a:xfrm>
          <a:prstGeom prst="rect">
            <a:avLst/>
          </a:prstGeom>
          <a:noFill/>
        </p:spPr>
        <p:txBody>
          <a:bodyPr wrap="square" lIns="91440" tIns="45720" rIns="91440" bIns="45720" anchor="t">
            <a:spAutoFit/>
          </a:bodyPr>
          <a:lstStyle/>
          <a:p>
            <a:pPr>
              <a:lnSpc>
                <a:spcPct val="107000"/>
              </a:lnSpc>
              <a:spcAft>
                <a:spcPts val="800"/>
              </a:spcAft>
            </a:pPr>
            <a:r>
              <a:rPr lang="en-CA" u="sng" kern="100">
                <a:solidFill>
                  <a:schemeClr val="bg2">
                    <a:lumMod val="10000"/>
                  </a:schemeClr>
                </a:solidFill>
                <a:latin typeface="Bierstadt"/>
                <a:cs typeface="Times New Roman"/>
              </a:rPr>
              <a:t>Entity Embedding</a:t>
            </a:r>
            <a:endParaRPr lang="en-CA" u="sng" kern="100">
              <a:solidFill>
                <a:schemeClr val="bg2">
                  <a:lumMod val="10000"/>
                </a:schemeClr>
              </a:solidFill>
              <a:latin typeface="Bierstadt"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0B3B09C-E8F2-F130-4667-F2E6675389E6}"/>
              </a:ext>
            </a:extLst>
          </p:cNvPr>
          <p:cNvSpPr txBox="1"/>
          <p:nvPr/>
        </p:nvSpPr>
        <p:spPr>
          <a:xfrm>
            <a:off x="725694" y="4891882"/>
            <a:ext cx="2483128" cy="374461"/>
          </a:xfrm>
          <a:prstGeom prst="rect">
            <a:avLst/>
          </a:prstGeom>
          <a:noFill/>
        </p:spPr>
        <p:txBody>
          <a:bodyPr wrap="square" lIns="91440" tIns="45720" rIns="91440" bIns="45720" anchor="t">
            <a:spAutoFit/>
          </a:bodyPr>
          <a:lstStyle/>
          <a:p>
            <a:pPr>
              <a:lnSpc>
                <a:spcPct val="107000"/>
              </a:lnSpc>
              <a:spcAft>
                <a:spcPts val="800"/>
              </a:spcAft>
            </a:pPr>
            <a:r>
              <a:rPr lang="en-CA" u="sng" kern="100">
                <a:solidFill>
                  <a:schemeClr val="bg2">
                    <a:lumMod val="10000"/>
                  </a:schemeClr>
                </a:solidFill>
                <a:latin typeface="Bierstadt"/>
                <a:cs typeface="Times New Roman"/>
              </a:rPr>
              <a:t>One-Hot Encoding</a:t>
            </a:r>
            <a:endParaRPr lang="en-CA" u="sng" kern="100">
              <a:solidFill>
                <a:schemeClr val="bg2">
                  <a:lumMod val="10000"/>
                </a:schemeClr>
              </a:solidFill>
              <a:latin typeface="Bierstadt"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B51931D1-0FBC-CC74-47E9-CFC5EE498D9B}"/>
              </a:ext>
            </a:extLst>
          </p:cNvPr>
          <p:cNvSpPr txBox="1"/>
          <p:nvPr/>
        </p:nvSpPr>
        <p:spPr>
          <a:xfrm>
            <a:off x="871867" y="5266343"/>
            <a:ext cx="525865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latin typeface="Bierstadt" panose="020B0004020202020204" pitchFamily="34" charset="0"/>
              </a:rPr>
              <a:t>Created dummy variables for the foot column as this column had two categories: left and right so by one-hot encoding we created a binary variable of 1 for left and 0 otherwise</a:t>
            </a:r>
          </a:p>
        </p:txBody>
      </p:sp>
      <p:pic>
        <p:nvPicPr>
          <p:cNvPr id="7170" name="Picture 2" descr="Neural Network Entity Embeddings as Model Inputs | by Christopher McBride |  Analytics Vidhya | Medium">
            <a:extLst>
              <a:ext uri="{FF2B5EF4-FFF2-40B4-BE49-F238E27FC236}">
                <a16:creationId xmlns:a16="http://schemas.microsoft.com/office/drawing/2014/main" id="{8C25907F-92FD-1551-3804-950637351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2622" y="3099139"/>
            <a:ext cx="5121115" cy="2623010"/>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052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2023-04-26T00:34:05Z</dcterms:created>
  <dcterms:modified xsi:type="dcterms:W3CDTF">2023-04-27T22:20:41Z</dcterms:modified>
</cp:coreProperties>
</file>